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charts/chart68.xml" ContentType="application/vnd.openxmlformats-officedocument.drawingml.chart+xml"/>
  <Override PartName="/ppt/charts/style33.xml" ContentType="application/vnd.ms-office.chartstyle+xml"/>
  <Override PartName="/ppt/charts/style80.xml" ContentType="application/vnd.ms-office.chartstyle+xml"/>
  <Override PartName="/ppt/charts/chart46.xml" ContentType="application/vnd.openxmlformats-officedocument.drawingml.chart+xml"/>
  <Override PartName="/ppt/charts/chart93.xml" ContentType="application/vnd.openxmlformats-officedocument.drawingml.chart+xml"/>
  <Override PartName="/ppt/charts/colors56.xml" ContentType="application/vnd.ms-office.chartcolorstyle+xml"/>
  <Override PartName="/ppt/charts/colors133.xml" ContentType="application/vnd.ms-office.chartcolorstyl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charts/style129.xml" ContentType="application/vnd.ms-office.chartstyle+xml"/>
  <Override PartName="/ppt/charts/style11.xml" ContentType="application/vnd.ms-office.chartstyle+xml"/>
  <Override PartName="/ppt/charts/colors34.xml" ContentType="application/vnd.ms-office.chartcolorstyle+xml"/>
  <Override PartName="/ppt/charts/colors81.xml" ContentType="application/vnd.ms-office.chartcolorstyle+xml"/>
  <Default Extension="xml" ContentType="application/xml"/>
  <Override PartName="/ppt/slides/slide50.xml" ContentType="application/vnd.openxmlformats-officedocument.presentationml.slide+xml"/>
  <Override PartName="/ppt/charts/chart24.xml" ContentType="application/vnd.openxmlformats-officedocument.drawingml.chart+xml"/>
  <Override PartName="/ppt/charts/chart71.xml" ContentType="application/vnd.openxmlformats-officedocument.drawingml.chart+xml"/>
  <Override PartName="/ppt/charts/chart108.xml" ContentType="application/vnd.openxmlformats-officedocument.drawingml.chart+xml"/>
  <Override PartName="/ppt/charts/colors111.xml" ContentType="application/vnd.ms-office.chartcolorstyle+xml"/>
  <Override PartName="/ppt/charts/chart133.xml" ContentType="application/vnd.openxmlformats-officedocument.drawingml.chart+xml"/>
  <Override PartName="/ppt/charts/style107.xml" ContentType="application/vnd.ms-office.chartstyle+xml"/>
  <Override PartName="/ppt/charts/colors12.xml" ContentType="application/vnd.ms-office.chartcolorstyle+xml"/>
  <Override PartName="/ppt/charts/style96.xml" ContentType="application/vnd.ms-office.chartstyle+xml"/>
  <Override PartName="/ppt/charts/style132.xml" ContentType="application/vnd.ms-office.chartstyle+xml"/>
  <Override PartName="/ppt/charts/style49.xml" ContentType="application/vnd.ms-office.chartstyle+xml"/>
  <Override PartName="/ppt/charts/chart3.xml" ContentType="application/vnd.openxmlformats-officedocument.drawingml.chart+xml"/>
  <Override PartName="/ppt/charts/chart111.xml" ContentType="application/vnd.openxmlformats-officedocument.drawingml.chart+xml"/>
  <Override PartName="/ppt/charts/style27.xml" ContentType="application/vnd.ms-office.chartstyle+xml"/>
  <Override PartName="/ppt/charts/style74.xml" ContentType="application/vnd.ms-office.chartstyle+xml"/>
  <Override PartName="/ppt/charts/style110.xml" ContentType="application/vnd.ms-office.chartstyle+xml"/>
  <Override PartName="/ppt/charts/colors97.xml" ContentType="application/vnd.ms-office.chartcolorstyle+xml"/>
  <Override PartName="/ppt/charts/colors127.xml" ContentType="application/vnd.ms-office.chartcolorstyl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charts/chart87.xml" ContentType="application/vnd.openxmlformats-officedocument.drawingml.chart+xml"/>
  <Override PartName="/ppt/charts/style52.xml" ContentType="application/vnd.ms-office.chartstyle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65.xml" ContentType="application/vnd.openxmlformats-officedocument.drawingml.chart+xml"/>
  <Override PartName="/ppt/theme/themeOverride6.xml" ContentType="application/vnd.openxmlformats-officedocument.themeOverride+xml"/>
  <Override PartName="/ppt/charts/style30.xml" ContentType="application/vnd.ms-office.chartstyle+xml"/>
  <Override PartName="/ppt/charts/colors28.xml" ContentType="application/vnd.ms-office.chartcolorstyle+xml"/>
  <Override PartName="/ppt/charts/colors75.xml" ContentType="application/vnd.ms-office.chartcolorstyle+xml"/>
  <Override PartName="/ppt/charts/colors105.xml" ContentType="application/vnd.ms-office.chartcolorstyle+xml"/>
  <Override PartName="/ppt/slides/slide44.xml" ContentType="application/vnd.openxmlformats-officedocument.presentationml.slide+xml"/>
  <Override PartName="/ppt/charts/colors130.xml" ContentType="application/vnd.ms-office.chartcolorstyle+xml"/>
  <Override PartName="/ppt/charts/colors53.xml" ContentType="application/vnd.ms-office.chartcolorstyle+xml"/>
  <Override PartName="/ppt/slides/slide22.xml" ContentType="application/vnd.openxmlformats-officedocument.presentationml.slide+xml"/>
  <Override PartName="/ppt/charts/chart43.xml" ContentType="application/vnd.openxmlformats-officedocument.drawingml.chart+xml"/>
  <Override PartName="/ppt/charts/chart90.xml" ContentType="application/vnd.openxmlformats-officedocument.drawingml.chart+xml"/>
  <Override PartName="/ppt/charts/chart127.xml" ContentType="application/vnd.openxmlformats-officedocument.drawingml.chart+xml"/>
  <Override PartName="/ppt/charts/style126.xml" ContentType="application/vnd.ms-office.chartstyle+xml"/>
  <Override PartName="/ppt/charts/chart21.xml" ContentType="application/vnd.openxmlformats-officedocument.drawingml.chart+xml"/>
  <Override PartName="/ppt/charts/chart105.xml" ContentType="application/vnd.openxmlformats-officedocument.drawingml.chart+xml"/>
  <Override PartName="/ppt/charts/colors31.xml" ContentType="application/vnd.ms-office.chartcolorstyle+xml"/>
  <Override PartName="/ppt/charts/style68.xml" ContentType="application/vnd.ms-office.chartstyle+xml"/>
  <Override PartName="/ppt/charts/style104.xml" ContentType="application/vnd.ms-office.chartstyle+xml"/>
  <Override PartName="/ppt/charts/chart130.xml" ContentType="application/vnd.openxmlformats-officedocument.drawingml.chart+xml"/>
  <Override PartName="/ppt/charts/style46.xml" ContentType="application/vnd.ms-office.chartstyle+xml"/>
  <Override PartName="/ppt/charts/style93.xml" ContentType="application/vnd.ms-office.chartstyle+xml"/>
  <Override PartName="/ppt/charts/chart59.xml" ContentType="application/vnd.openxmlformats-officedocument.drawingml.chart+xml"/>
  <Override PartName="/ppt/charts/colors69.xml" ContentType="application/vnd.ms-office.chartcolorstyle+xml"/>
  <Override PartName="/ppt/slides/slide38.xml" ContentType="application/vnd.openxmlformats-officedocument.presentationml.slide+xml"/>
  <Override PartName="/ppt/charts/style24.xml" ContentType="application/vnd.ms-office.chartstyle+xml"/>
  <Override PartName="/ppt/charts/style71.xml" ContentType="application/vnd.ms-office.chartstyle+xml"/>
  <Override PartName="/ppt/charts/colors8.xml" ContentType="application/vnd.ms-office.chartcolorstyle+xml"/>
  <Override PartName="/ppt/charts/chart37.xml" ContentType="application/vnd.openxmlformats-officedocument.drawingml.chart+xml"/>
  <Override PartName="/ppt/charts/chart84.xml" ContentType="application/vnd.openxmlformats-officedocument.drawingml.chart+xml"/>
  <Override PartName="/ppt/charts/colors124.xml" ContentType="application/vnd.ms-office.chartcolorstyle+xml"/>
  <Override PartName="/ppt/charts/colors47.xml" ContentType="application/vnd.ms-office.chartcolorstyle+xml"/>
  <Override PartName="/ppt/charts/colors94.xml" ContentType="application/vnd.ms-office.chartcolorstyle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theme/themeOverride3.xml" ContentType="application/vnd.openxmlformats-officedocument.themeOverride+xml"/>
  <Override PartName="/ppt/charts/colors102.xml" ContentType="application/vnd.ms-office.chartcolorstyle+xml"/>
  <Override PartName="/ppt/charts/colors25.xml" ContentType="application/vnd.ms-office.chartcolorstyle+xml"/>
  <Override PartName="/ppt/charts/colors72.xml" ContentType="application/vnd.ms-office.chartcolorstyl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62.xml" ContentType="application/vnd.openxmlformats-officedocument.drawingml.chart+xml"/>
  <Override PartName="/ppt/charts/chart40.xml" ContentType="application/vnd.openxmlformats-officedocument.drawingml.chart+xml"/>
  <Override PartName="/ppt/charts/chart124.xml" ContentType="application/vnd.openxmlformats-officedocument.drawingml.chart+xml"/>
  <Override PartName="/ppt/charts/colors50.xml" ContentType="application/vnd.ms-office.chartcolorstyle+xml"/>
  <Override PartName="/ppt/charts/style7.xml" ContentType="application/vnd.ms-office.chartstyle+xml"/>
  <Override PartName="/ppt/charts/style87.xml" ContentType="application/vnd.ms-office.chartstyle+xml"/>
  <Override PartName="/ppt/charts/style123.xml" ContentType="application/vnd.ms-office.chartstyle+xml"/>
  <Override PartName="/ppt/slides/slide79.xml" ContentType="application/vnd.openxmlformats-officedocument.presentationml.slide+xml"/>
  <Override PartName="/ppt/charts/chart102.xml" ContentType="application/vnd.openxmlformats-officedocument.drawingml.chart+xml"/>
  <Override PartName="/ppt/charts/style18.xml" ContentType="application/vnd.ms-office.chartstyle+xml"/>
  <Override PartName="/ppt/charts/style65.xml" ContentType="application/vnd.ms-office.chartstyle+xml"/>
  <Override PartName="/ppt/charts/style101.xml" ContentType="application/vnd.ms-office.chartstyle+xml"/>
  <Override PartName="/ppt/slides/slide7.xml" ContentType="application/vnd.openxmlformats-officedocument.presentationml.slide+xml"/>
  <Override PartName="/ppt/charts/chart78.xml" ContentType="application/vnd.openxmlformats-officedocument.drawingml.chart+xml"/>
  <Override PartName="/ppt/charts/colors118.xml" ContentType="application/vnd.ms-office.chartcolorstyle+xml"/>
  <Override PartName="/ppt/charts/colors88.xml" ContentType="application/vnd.ms-office.chartcolorstyl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charts/style43.xml" ContentType="application/vnd.ms-office.chartstyle+xml"/>
  <Override PartName="/ppt/charts/style90.xml" ContentType="application/vnd.ms-office.chartstyle+xml"/>
  <Override PartName="/ppt/charts/chart56.xml" ContentType="application/vnd.openxmlformats-officedocument.drawingml.chart+xml"/>
  <Override PartName="/ppt/charts/colors143.xml" ContentType="application/vnd.ms-office.chartcolorstyle+xml"/>
  <Override PartName="/ppt/charts/colors19.xml" ContentType="application/vnd.ms-office.chartcolorstyle+xml"/>
  <Override PartName="/ppt/charts/style21.xml" ContentType="application/vnd.ms-office.chartstyle+xml"/>
  <Override PartName="/ppt/charts/colors66.xml" ContentType="application/vnd.ms-office.chartcolorstyl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81.xml" ContentType="application/vnd.openxmlformats-officedocument.drawingml.chart+xml"/>
  <Override PartName="/ppt/charts/chart92.xml" ContentType="application/vnd.openxmlformats-officedocument.drawingml.chart+xml"/>
  <Override PartName="/ppt/charts/chart129.xml" ContentType="application/vnd.openxmlformats-officedocument.drawingml.chart+xml"/>
  <Override PartName="/ppt/charts/colors121.xml" ContentType="application/vnd.ms-office.chartcolorstyle+xml"/>
  <Override PartName="/ppt/charts/style10.xml" ContentType="application/vnd.ms-office.chartstyle+xml"/>
  <Override PartName="/ppt/charts/colors44.xml" ContentType="application/vnd.ms-office.chartcolorstyle+xml"/>
  <Override PartName="/ppt/charts/colors91.xml" ContentType="application/vnd.ms-office.chartcolorstyle+xml"/>
  <Override PartName="/ppt/charts/style128.xml" ContentType="application/vnd.ms-office.chartstyle+xml"/>
  <Override PartName="/ppt/charts/style139.xml" ContentType="application/vnd.ms-office.chartstyle+xml"/>
  <Override PartName="/ppt/charts/colors5.xml" ContentType="application/vnd.ms-office.chartcolorstyl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70.xml" ContentType="application/vnd.openxmlformats-officedocument.drawingml.chart+xml"/>
  <Override PartName="/ppt/charts/chart107.xml" ContentType="application/vnd.openxmlformats-officedocument.drawingml.chart+xml"/>
  <Override PartName="/ppt/charts/chart118.xml" ContentType="application/vnd.openxmlformats-officedocument.drawingml.chart+xml"/>
  <Override PartName="/ppt/charts/colors110.xml" ContentType="application/vnd.ms-office.chartcolorstyle+xml"/>
  <Override PartName="/ppt/charts/style117.xml" ContentType="application/vnd.ms-office.chartstyle+xml"/>
  <Override PartName="/ppt/charts/colors33.xml" ContentType="application/vnd.ms-office.chartcolorstyle+xml"/>
  <Override PartName="/ppt/charts/colors80.xml" ContentType="application/vnd.ms-office.chartcolorstyle+xml"/>
  <Override PartName="/ppt/charts/chart12.xml" ContentType="application/vnd.openxmlformats-officedocument.drawingml.chart+xml"/>
  <Override PartName="/ppt/charts/chart143.xml" ContentType="application/vnd.openxmlformats-officedocument.drawingml.chart+xml"/>
  <Override PartName="/ppt/charts/style106.xml" ContentType="application/vnd.ms-office.chartstyle+xml"/>
  <Override PartName="/ppt/charts/colors11.xml" ContentType="application/vnd.ms-office.chartcolorstyle+xml"/>
  <Override PartName="/ppt/charts/colors22.xml" ContentType="application/vnd.ms-office.chartcolorstyle+xml"/>
  <Override PartName="/ppt/charts/chart132.xml" ContentType="application/vnd.openxmlformats-officedocument.drawingml.chart+xml"/>
  <Override PartName="/ppt/charts/style48.xml" ContentType="application/vnd.ms-office.chartstyle+xml"/>
  <Override PartName="/ppt/charts/style95.xml" ContentType="application/vnd.ms-office.chartstyle+xml"/>
  <Override PartName="/ppt/charts/style142.xml" ContentType="application/vnd.ms-office.chartstyle+xml"/>
  <Override PartName="/ppt/charts/style59.xml" ContentType="application/vnd.ms-office.chartstyle+xml"/>
  <Override PartName="/ppt/charts/chart110.xml" ContentType="application/vnd.openxmlformats-officedocument.drawingml.chart+xml"/>
  <Override PartName="/ppt/charts/chart121.xml" ContentType="application/vnd.openxmlformats-officedocument.drawingml.chart+xml"/>
  <Override PartName="/ppt/charts/style37.xml" ContentType="application/vnd.ms-office.chartstyle+xml"/>
  <Override PartName="/ppt/charts/style84.xml" ContentType="application/vnd.ms-office.chartstyle+xml"/>
  <Override PartName="/ppt/charts/style131.xml" ContentType="application/vnd.ms-office.chartstyle+xml"/>
  <Override PartName="/ppt/charts/style120.xml" ContentType="application/vnd.ms-office.chartstyle+xml"/>
  <Override PartName="/ppt/charts/chart2.xml" ContentType="application/vnd.openxmlformats-officedocument.drawingml.chart+xml"/>
  <Override PartName="/ppt/charts/chart97.xml" ContentType="application/vnd.openxmlformats-officedocument.drawingml.chart+xml"/>
  <Override PartName="/ppt/charts/style4.xml" ContentType="application/vnd.ms-office.chartstyle+xml"/>
  <Override PartName="/ppt/charts/colors137.xml" ContentType="application/vnd.ms-office.chartcolorstyle+xml"/>
  <Override PartName="/ppt/charts/style26.xml" ContentType="application/vnd.ms-office.chartstyle+xml"/>
  <Override PartName="/ppt/charts/style73.xml" ContentType="application/vnd.ms-office.chartstyl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charts/chart39.xml" ContentType="application/vnd.openxmlformats-officedocument.drawingml.chart+xml"/>
  <Override PartName="/ppt/charts/chart86.xml" ContentType="application/vnd.openxmlformats-officedocument.drawingml.chart+xml"/>
  <Override PartName="/ppt/charts/colors96.xml" ContentType="application/vnd.ms-office.chartcolorstyle+xml"/>
  <Override PartName="/ppt/charts/colors38.xml" ContentType="application/vnd.ms-office.chartcolorstyle+xml"/>
  <Override PartName="/ppt/charts/colors85.xml" ContentType="application/vnd.ms-office.chartcolorstyle+xml"/>
  <Override PartName="/ppt/charts/colors126.xml" ContentType="application/vnd.ms-office.chartcolorstyle+xml"/>
  <Override PartName="/ppt/charts/colors49.xml" ContentType="application/vnd.ms-office.chartcolorstyle+xml"/>
  <Override PartName="/ppt/charts/style15.xml" ContentType="application/vnd.ms-office.chartstyle+xml"/>
  <Override PartName="/ppt/charts/style51.xml" ContentType="application/vnd.ms-office.chartstyle+xml"/>
  <Override PartName="/ppt/charts/style62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charts/chart28.xml" ContentType="application/vnd.openxmlformats-officedocument.drawingml.chart+xml"/>
  <Override PartName="/ppt/charts/chart75.xml" ContentType="application/vnd.openxmlformats-officedocument.drawingml.chart+xml"/>
  <Override PartName="/ppt/theme/themeOverride5.xml" ContentType="application/vnd.openxmlformats-officedocument.themeOverride+xml"/>
  <Override PartName="/ppt/charts/colors27.xml" ContentType="application/vnd.ms-office.chartcolorstyle+xml"/>
  <Override PartName="/ppt/charts/colors74.xml" ContentType="application/vnd.ms-office.chartcolorstyle+xml"/>
  <Override PartName="/ppt/charts/colors115.xml" ContentType="application/vnd.ms-office.chartcolorstyle+xml"/>
  <Override PartName="/ppt/charts/colors104.xml" ContentType="application/vnd.ms-office.chartcolorstyle+xml"/>
  <Override PartName="/ppt/charts/style40.xml" ContentType="application/vnd.ms-office.chart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charts/colors16.xml" ContentType="application/vnd.ms-office.chartcolorstyle+xml"/>
  <Override PartName="/ppt/charts/colors63.xml" ContentType="application/vnd.ms-office.chartcolorstyle+xml"/>
  <Override PartName="/ppt/charts/colors140.xml" ContentType="application/vnd.ms-office.chartcolorstyle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charts/chart126.xml" ContentType="application/vnd.openxmlformats-officedocument.drawingml.chart+xml"/>
  <Override PartName="/ppt/charts/chart137.xml" ContentType="application/vnd.openxmlformats-officedocument.drawingml.chart+xml"/>
  <Override PartName="/ppt/charts/colors52.xml" ContentType="application/vnd.ms-office.chartcolorstyle+xml"/>
  <Override PartName="/ppt/charts/colors41.xml" ContentType="application/vnd.ms-office.chartcolorstyle+xml"/>
  <Override PartName="/ppt/charts/colors2.xml" ContentType="application/vnd.ms-office.chartcolorstyle+xml"/>
  <Override PartName="/ppt/charts/style136.xml" ContentType="application/vnd.ms-office.chart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ppt/charts/chart115.xml" ContentType="application/vnd.openxmlformats-officedocument.drawingml.chart+xml"/>
  <Override PartName="/ppt/charts/colors30.xml" ContentType="application/vnd.ms-office.chartcolorstyle+xml"/>
  <Override PartName="/ppt/charts/style78.xml" ContentType="application/vnd.ms-office.chartstyle+xml"/>
  <Override PartName="/ppt/charts/style125.xml" ContentType="application/vnd.ms-office.chartstyle+xml"/>
  <Override PartName="/ppt/charts/style89.xml" ContentType="application/vnd.ms-office.chartstyl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104.xml" ContentType="application/vnd.openxmlformats-officedocument.drawingml.chart+xml"/>
  <Override PartName="/ppt/charts/style67.xml" ContentType="application/vnd.ms-office.chartstyle+xml"/>
  <Override PartName="/ppt/charts/style114.xml" ContentType="application/vnd.ms-office.chartstyle+xml"/>
  <Override PartName="/ppt/charts/style103.xml" ContentType="application/vnd.ms-office.chartstyle+xml"/>
  <Override PartName="/ppt/charts/style9.xml" ContentType="application/vnd.ms-office.chartstyle+xml"/>
  <Override PartName="/ppt/charts/chart140.xml" ContentType="application/vnd.openxmlformats-officedocument.drawingml.chart+xml"/>
  <Override PartName="/ppt/charts/style56.xml" ContentType="application/vnd.ms-office.chartstyl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charts/colors79.xml" ContentType="application/vnd.ms-office.chartcolorstyle+xml"/>
  <Override PartName="/ppt/charts/colors109.xml" ContentType="application/vnd.ms-office.chartcolorstyle+xml"/>
  <Override PartName="/ppt/charts/style45.xml" ContentType="application/vnd.ms-office.chartstyle+xml"/>
  <Override PartName="/ppt/charts/style92.xml" ContentType="application/vnd.ms-office.chartstyle+xml"/>
  <Override PartName="/ppt/slides/slide48.xml" ContentType="application/vnd.openxmlformats-officedocument.presentationml.slide+xml"/>
  <Override PartName="/ppt/charts/chart58.xml" ContentType="application/vnd.openxmlformats-officedocument.drawingml.chart+xml"/>
  <Override PartName="/ppt/charts/colors57.xml" ContentType="application/vnd.ms-office.chartcolorstyle+xml"/>
  <Override PartName="/ppt/charts/colors68.xml" ContentType="application/vnd.ms-office.chartcolorstyle+xml"/>
  <Override PartName="/ppt/charts/style1.xml" ContentType="application/vnd.ms-office.chartstyle+xml"/>
  <Override PartName="/ppt/charts/style34.xml" ContentType="application/vnd.ms-office.chartstyle+xml"/>
  <Override PartName="/ppt/charts/style81.xml" ContentType="application/vnd.ms-office.chartstyle+xml"/>
  <Override PartName="/ppt/charts/style23.xml" ContentType="application/vnd.ms-office.chartstyle+xml"/>
  <Override PartName="/ppt/charts/style70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83.xml" ContentType="application/vnd.openxmlformats-officedocument.drawingml.chart+xml"/>
  <Override PartName="/ppt/charts/chart94.xml" ContentType="application/vnd.openxmlformats-officedocument.drawingml.chart+xml"/>
  <Override PartName="/ppt/charts/colors7.xml" ContentType="application/vnd.ms-office.chartcolorstyle+xml"/>
  <Override PartName="/ppt/charts/colors46.xml" ContentType="application/vnd.ms-office.chartcolorstyle+xml"/>
  <Override PartName="/ppt/charts/colors93.xml" ContentType="application/vnd.ms-office.chartcolorstyle+xml"/>
  <Override PartName="/ppt/charts/colors134.xml" ContentType="application/vnd.ms-office.chartcolorstyle+xml"/>
  <Override PartName="/ppt/charts/colors123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72.xml" ContentType="application/vnd.openxmlformats-officedocument.drawingml.chart+xml"/>
  <Override PartName="/ppt/charts/chart109.xml" ContentType="application/vnd.openxmlformats-officedocument.drawingml.chart+xml"/>
  <Override PartName="/ppt/charts/colors35.xml" ContentType="application/vnd.ms-office.chartcolorstyle+xml"/>
  <Override PartName="/ppt/charts/colors82.xml" ContentType="application/vnd.ms-office.chartcolorstyle+xml"/>
  <Override PartName="/ppt/charts/colors112.xml" ContentType="application/vnd.ms-office.chartcolorstyle+xml"/>
  <Override PartName="/ppt/charts/style119.xml" ContentType="application/vnd.ms-office.chartstyl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61.xml" ContentType="application/vnd.openxmlformats-officedocument.drawingml.chart+xml"/>
  <Override PartName="/ppt/theme/themeOverride2.xml" ContentType="application/vnd.openxmlformats-officedocument.themeOverride+xml"/>
  <Override PartName="/ppt/charts/chart145.xml" ContentType="application/vnd.openxmlformats-officedocument.drawingml.chart+xml"/>
  <Override PartName="/ppt/charts/colors24.xml" ContentType="application/vnd.ms-office.chartcolorstyle+xml"/>
  <Override PartName="/ppt/charts/colors71.xml" ContentType="application/vnd.ms-office.chartcolorstyle+xml"/>
  <Override PartName="/ppt/charts/colors13.xml" ContentType="application/vnd.ms-office.chartcolorstyle+xml"/>
  <Override PartName="/ppt/charts/colors60.xml" ContentType="application/vnd.ms-office.chartcolorstyle+xml"/>
  <Override PartName="/ppt/charts/colors101.xml" ContentType="application/vnd.ms-office.chartcolorstyle+xml"/>
  <Override PartName="/ppt/charts/style108.xml" ContentType="application/vnd.ms-office.chartstyle+xml"/>
  <Override PartName="/ppt/slides/slide40.xml" ContentType="application/vnd.openxmlformats-officedocument.presentationml.slide+xml"/>
  <Override PartName="/ppt/charts/chart50.xml" ContentType="application/vnd.openxmlformats-officedocument.drawingml.chart+xml"/>
  <Override PartName="/ppt/charts/chart134.xml" ContentType="application/vnd.openxmlformats-officedocument.drawingml.chart+xml"/>
  <Override PartName="/ppt/charts/style97.xml" ContentType="application/vnd.ms-office.chartstyle+xml"/>
  <Override PartName="/ppt/charts/style144.xml" ContentType="application/vnd.ms-office.chartstyle+xml"/>
  <Default Extension="gif" ContentType="image/gif"/>
  <Override PartName="/ppt/charts/chart112.xml" ContentType="application/vnd.openxmlformats-officedocument.drawingml.chart+xml"/>
  <Override PartName="/ppt/charts/chart123.xml" ContentType="application/vnd.openxmlformats-officedocument.drawingml.chart+xml"/>
  <Override PartName="/ppt/charts/style39.xml" ContentType="application/vnd.ms-office.chartstyle+xml"/>
  <Override PartName="/ppt/charts/style86.xml" ContentType="application/vnd.ms-office.chartstyle+xml"/>
  <Override PartName="/ppt/charts/style133.xml" ContentType="application/vnd.ms-office.chartstyle+xml"/>
  <Override PartName="/ppt/charts/style122.xml" ContentType="application/vnd.ms-office.chartstyle+xml"/>
  <Override PartName="/ppt/charts/chart4.xml" ContentType="application/vnd.openxmlformats-officedocument.drawingml.chart+xml"/>
  <Override PartName="/ppt/charts/chart99.xml" ContentType="application/vnd.openxmlformats-officedocument.drawingml.chart+xml"/>
  <Override PartName="/ppt/charts/chart101.xml" ContentType="application/vnd.openxmlformats-officedocument.drawingml.chart+xml"/>
  <Override PartName="/ppt/charts/style6.xml" ContentType="application/vnd.ms-office.chartstyle+xml"/>
  <Override PartName="/ppt/charts/colors139.xml" ContentType="application/vnd.ms-office.chartcolorstyle+xml"/>
  <Override PartName="/ppt/charts/style28.xml" ContentType="application/vnd.ms-office.chartstyle+xml"/>
  <Override PartName="/ppt/charts/style75.xml" ContentType="application/vnd.ms-office.chartstyle+xml"/>
  <Override PartName="/ppt/charts/style111.xml" ContentType="application/vnd.ms-office.chartstyle+xml"/>
  <Override PartName="/ppt/slides/slide78.xml" ContentType="application/vnd.openxmlformats-officedocument.presentationml.slide+xml"/>
  <Override PartName="/ppt/charts/chart88.xml" ContentType="application/vnd.openxmlformats-officedocument.drawingml.chart+xml"/>
  <Override PartName="/docProps/core.xml" ContentType="application/vnd.openxmlformats-package.core-properties+xml"/>
  <Override PartName="/ppt/charts/colors98.xml" ContentType="application/vnd.ms-office.chartcolorstyle+xml"/>
  <Override PartName="/ppt/charts/colors87.xml" ContentType="application/vnd.ms-office.chartcolorstyle+xml"/>
  <Override PartName="/ppt/charts/colors128.xml" ContentType="application/vnd.ms-office.chartcolorstyle+xml"/>
  <Override PartName="/ppt/charts/style17.xml" ContentType="application/vnd.ms-office.chartstyle+xml"/>
  <Override PartName="/ppt/charts/style53.xml" ContentType="application/vnd.ms-office.chartstyle+xml"/>
  <Override PartName="/ppt/charts/style64.xml" ContentType="application/vnd.ms-office.chartstyle+xml"/>
  <Override PartName="/ppt/charts/style100.xml" ContentType="application/vnd.ms-office.chartstyle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charts/chart77.xml" ContentType="application/vnd.openxmlformats-officedocument.drawingml.chart+xml"/>
  <Override PartName="/ppt/charts/colors76.xml" ContentType="application/vnd.ms-office.chartcolorstyle+xml"/>
  <Override PartName="/ppt/charts/colors117.xml" ContentType="application/vnd.ms-office.chartcolorstyle+xml"/>
  <Override PartName="/ppt/charts/colors106.xml" ContentType="application/vnd.ms-office.chartcolorstyle+xml"/>
  <Override PartName="/ppt/charts/colors29.xml" ContentType="application/vnd.ms-office.chartcolorstyle+xml"/>
  <Override PartName="/ppt/charts/style42.xml" ContentType="application/vnd.ms-office.chartstyl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charts/chart19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charts/colors18.xml" ContentType="application/vnd.ms-office.chartcolorstyle+xml"/>
  <Override PartName="/ppt/charts/colors65.xml" ContentType="application/vnd.ms-office.chartcolorstyle+xml"/>
  <Override PartName="/ppt/charts/colors142.xml" ContentType="application/vnd.ms-office.chartcolorstyle+xml"/>
  <Override PartName="/ppt/charts/style31.xml" ContentType="application/vnd.ms-office.chartstyle+xml"/>
  <Override PartName="/ppt/slides/slide34.xml" ContentType="application/vnd.openxmlformats-officedocument.presentationml.slide+xml"/>
  <Override PartName="/ppt/charts/chart44.xml" ContentType="application/vnd.openxmlformats-officedocument.drawingml.chart+xml"/>
  <Override PartName="/ppt/charts/chart91.xml" ContentType="application/vnd.openxmlformats-officedocument.drawingml.chart+xml"/>
  <Override PartName="/ppt/charts/chart128.xml" ContentType="application/vnd.openxmlformats-officedocument.drawingml.chart+xml"/>
  <Override PartName="/ppt/charts/chart139.xml" ContentType="application/vnd.openxmlformats-officedocument.drawingml.chart+xml"/>
  <Override PartName="/ppt/charts/colors4.xml" ContentType="application/vnd.ms-office.chartcolorstyle+xml"/>
  <Override PartName="/ppt/charts/colors54.xml" ContentType="application/vnd.ms-office.chartcolorstyle+xml"/>
  <Override PartName="/ppt/charts/colors131.xml" ContentType="application/vnd.ms-office.chartcolorstyle+xml"/>
  <Override PartName="/ppt/charts/style20.xml" ContentType="application/vnd.ms-office.chartstyle+xml"/>
  <Override PartName="/ppt/charts/style138.xml" ContentType="application/vnd.ms-office.chart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charts/chart33.xml" ContentType="application/vnd.openxmlformats-officedocument.drawingml.chart+xml"/>
  <Override PartName="/ppt/charts/chart80.xml" ContentType="application/vnd.openxmlformats-officedocument.drawingml.chart+xml"/>
  <Override PartName="/ppt/charts/chart117.xml" ContentType="application/vnd.openxmlformats-officedocument.drawingml.chart+xml"/>
  <Override PartName="/ppt/charts/colors32.xml" ContentType="application/vnd.ms-office.chartcolorstyle+xml"/>
  <Override PartName="/ppt/charts/colors43.xml" ContentType="application/vnd.ms-office.chartcolorstyle+xml"/>
  <Override PartName="/ppt/charts/colors90.xml" ContentType="application/vnd.ms-office.chartcolorstyle+xml"/>
  <Override PartName="/ppt/charts/colors120.xml" ContentType="application/vnd.ms-office.chartcolorstyle+xml"/>
  <Override PartName="/ppt/charts/style127.xml" ContentType="application/vnd.ms-office.chartstyle+xml"/>
  <Override PartName="/ppt/slides/slide12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106.xml" ContentType="application/vnd.openxmlformats-officedocument.drawingml.chart+xml"/>
  <Override PartName="/ppt/charts/colors21.xml" ContentType="application/vnd.ms-office.chartcolorstyle+xml"/>
  <Override PartName="/ppt/charts/style69.xml" ContentType="application/vnd.ms-office.chartstyle+xml"/>
  <Override PartName="/ppt/charts/style116.xml" ContentType="application/vnd.ms-office.chartstyle+xml"/>
  <Override PartName="/ppt/charts/style105.xml" ContentType="application/vnd.ms-office.chartstyle+xml"/>
  <Override PartName="/ppt/charts/chart131.xml" ContentType="application/vnd.openxmlformats-officedocument.drawingml.chart+xml"/>
  <Override PartName="/ppt/charts/chart142.xml" ContentType="application/vnd.openxmlformats-officedocument.drawingml.chart+xml"/>
  <Override PartName="/ppt/charts/colors10.xml" ContentType="application/vnd.ms-office.chartcolorstyle+xml"/>
  <Override PartName="/ppt/charts/style58.xml" ContentType="application/vnd.ms-office.chartstyle+xml"/>
  <Override PartName="/ppt/charts/style141.xml" ContentType="application/vnd.ms-office.chartstyle+xml"/>
  <Override PartName="/ppt/charts/chart120.xml" ContentType="application/vnd.openxmlformats-officedocument.drawingml.chart+xml"/>
  <Override PartName="/ppt/charts/style130.xml" ContentType="application/vnd.ms-office.chartstyle+xml"/>
  <Override PartName="/ppt/charts/style47.xml" ContentType="application/vnd.ms-office.chartstyle+xml"/>
  <Override PartName="/ppt/charts/style94.xml" ContentType="application/vnd.ms-office.chartstyle+xml"/>
  <Override PartName="/ppt/charts/chart1.xml" ContentType="application/vnd.openxmlformats-officedocument.drawingml.chart+xml"/>
  <Override PartName="/ppt/charts/style3.xml" ContentType="application/vnd.ms-office.chartstyle+xml"/>
  <Override PartName="/ppt/charts/colors59.xml" ContentType="application/vnd.ms-office.chartcolorstyle+xml"/>
  <Override PartName="/ppt/charts/style25.xml" ContentType="application/vnd.ms-office.chartstyle+xml"/>
  <Override PartName="/ppt/charts/style36.xml" ContentType="application/vnd.ms-office.chartstyle+xml"/>
  <Override PartName="/ppt/charts/style72.xml" ContentType="application/vnd.ms-office.chartstyle+xml"/>
  <Override PartName="/ppt/charts/style83.xml" ContentType="application/vnd.ms-office.chartstyl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charts/chart49.xml" ContentType="application/vnd.openxmlformats-officedocument.drawingml.chart+xml"/>
  <Override PartName="/ppt/charts/chart96.xml" ContentType="application/vnd.openxmlformats-officedocument.drawingml.chart+xml"/>
  <Override PartName="/ppt/charts/colors48.xml" ContentType="application/vnd.ms-office.chartcolorstyle+xml"/>
  <Override PartName="/ppt/charts/colors95.xml" ContentType="application/vnd.ms-office.chartcolorstyle+xml"/>
  <Override PartName="/ppt/charts/colors136.xml" ContentType="application/vnd.ms-office.chartcolorstyle+xml"/>
  <Override PartName="/ppt/charts/colors125.xml" ContentType="application/vnd.ms-office.chartcolorstyle+xml"/>
  <Override PartName="/ppt/charts/colors9.xml" ContentType="application/vnd.ms-office.chartcolorstyle+xml"/>
  <Override PartName="/ppt/charts/style14.xml" ContentType="application/vnd.ms-office.chartstyle+xml"/>
  <Override PartName="/ppt/charts/style6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charts/colors37.xml" ContentType="application/vnd.ms-office.chartcolorstyle+xml"/>
  <Override PartName="/ppt/charts/colors84.xml" ContentType="application/vnd.ms-office.chartcolorstyle+xml"/>
  <Override PartName="/ppt/charts/colors114.xml" ContentType="application/vnd.ms-office.chartcolorstyle+xml"/>
  <Override PartName="/ppt/charts/style50.xml" ContentType="application/vnd.ms-office.chartstyle+xml"/>
  <Override PartName="/ppt/slides/slide53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charts/chart63.xml" ContentType="application/vnd.openxmlformats-officedocument.drawingml.chart+xml"/>
  <Override PartName="/ppt/theme/themeOverride4.xml" ContentType="application/vnd.openxmlformats-officedocument.themeOverride+xml"/>
  <Override PartName="/ppt/charts/colors26.xml" ContentType="application/vnd.ms-office.chartcolorstyle+xml"/>
  <Override PartName="/ppt/charts/colors73.xml" ContentType="application/vnd.ms-office.chartcolorstyle+xml"/>
  <Override PartName="/ppt/charts/colors15.xml" ContentType="application/vnd.ms-office.chartcolorstyle+xml"/>
  <Override PartName="/ppt/charts/colors62.xml" ContentType="application/vnd.ms-office.chartcolorstyle+xml"/>
  <Override PartName="/ppt/charts/colors103.xml" ContentType="application/vnd.ms-office.chartcolorstyl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charts/chart52.xml" ContentType="application/vnd.openxmlformats-officedocument.drawingml.chart+xml"/>
  <Override PartName="/ppt/charts/chart136.xml" ContentType="application/vnd.openxmlformats-officedocument.drawingml.chart+xml"/>
  <Override PartName="/ppt/charts/style99.xml" ContentType="application/vnd.ms-office.chartstyle+xml"/>
  <Override PartName="/ppt/charts/colors51.xml" ContentType="application/vnd.ms-office.chartcolorstyle+xml"/>
  <Override PartName="/ppt/slides/slide20.xml" ContentType="application/vnd.openxmlformats-officedocument.presentationml.slide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125.xml" ContentType="application/vnd.openxmlformats-officedocument.drawingml.chart+xml"/>
  <Override PartName="/ppt/charts/colors1.xml" ContentType="application/vnd.ms-office.chartcolorstyle+xml"/>
  <Override PartName="/ppt/charts/style88.xml" ContentType="application/vnd.ms-office.chartstyle+xml"/>
  <Override PartName="/ppt/charts/style135.xml" ContentType="application/vnd.ms-office.chartstyle+xml"/>
  <Override PartName="/ppt/charts/colors40.xml" ContentType="application/vnd.ms-office.chartcolorstyle+xml"/>
  <Override PartName="/ppt/charts/style124.xml" ContentType="application/vnd.ms-office.chartstyle+xml"/>
  <Override PartName="/ppt/charts/chart6.xml" ContentType="application/vnd.openxmlformats-officedocument.drawingml.chart+xml"/>
  <Override PartName="/ppt/charts/chart103.xml" ContentType="application/vnd.openxmlformats-officedocument.drawingml.chart+xml"/>
  <Override PartName="/ppt/charts/chart114.xml" ContentType="application/vnd.openxmlformats-officedocument.drawingml.chart+xml"/>
  <Override PartName="/ppt/charts/style77.xml" ContentType="application/vnd.ms-office.chartstyle+xml"/>
  <Override PartName="/ppt/charts/style113.xml" ContentType="application/vnd.ms-office.chartstyle+xml"/>
  <Override PartName="/ppt/charts/style8.xml" ContentType="application/vnd.ms-office.chartstyle+xml"/>
  <Override PartName="/ppt/charts/style102.xml" ContentType="application/vnd.ms-office.chartstyle+xml"/>
  <Override PartName="/ppt/charts/style19.xml" ContentType="application/vnd.ms-office.chartstyle+xml"/>
  <Override PartName="/ppt/charts/style55.xml" ContentType="application/vnd.ms-office.chartstyle+xml"/>
  <Override PartName="/ppt/charts/style66.xml" ContentType="application/vnd.ms-office.chartstyl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79.xml" ContentType="application/vnd.openxmlformats-officedocument.drawingml.chart+xml"/>
  <Override PartName="/ppt/charts/colors119.xml" ContentType="application/vnd.ms-office.chartcolorstyle+xml"/>
  <Override PartName="/ppt/charts/style44.xml" ContentType="application/vnd.ms-office.chartstyle+xml"/>
  <Override PartName="/ppt/charts/style91.xml" ContentType="application/vnd.ms-office.chartstyle+xml"/>
  <Override PartName="/ppt/charts/colors78.xml" ContentType="application/vnd.ms-office.chartcolorstyle+xml"/>
  <Override PartName="/ppt/charts/colors108.xml" ContentType="application/vnd.ms-office.chartcolorstyle+xml"/>
  <Override PartName="/ppt/charts/colors89.xml" ContentType="application/vnd.ms-office.chartcolorstyle+xml"/>
  <Override PartName="/ppt/slides/slide58.xml" ContentType="application/vnd.openxmlformats-officedocument.presentationml.slide+xml"/>
  <Override PartName="/ppt/charts/chart57.xml" ContentType="application/vnd.openxmlformats-officedocument.drawingml.chart+xml"/>
  <Override PartName="/ppt/charts/colors67.xml" ContentType="application/vnd.ms-office.chartcolorstyle+xml"/>
  <Override PartName="/ppt/charts/colors144.xml" ContentType="application/vnd.ms-office.chartcolorstyle+xml"/>
  <Override PartName="/ppt/slides/slide36.xml" ContentType="application/vnd.openxmlformats-officedocument.presentationml.slide+xml"/>
  <Override PartName="/ppt/charts/colors6.xml" ContentType="application/vnd.ms-office.chartcolorstyle+xml"/>
  <Override PartName="/ppt/charts/style22.xml" ContentType="application/vnd.ms-office.chartstyle+xml"/>
  <Override PartName="/ppt/charts/chart35.xml" ContentType="application/vnd.openxmlformats-officedocument.drawingml.chart+xml"/>
  <Override PartName="/ppt/charts/chart82.xml" ContentType="application/vnd.openxmlformats-officedocument.drawingml.chart+xml"/>
  <Override PartName="/ppt/charts/chart119.xml" ContentType="application/vnd.openxmlformats-officedocument.drawingml.chart+xml"/>
  <Override PartName="/ppt/charts/colors45.xml" ContentType="application/vnd.ms-office.chartcolorstyle+xml"/>
  <Override PartName="/ppt/charts/colors92.xml" ContentType="application/vnd.ms-office.chartcolorstyle+xml"/>
  <Override PartName="/ppt/charts/colors122.xml" ContentType="application/vnd.ms-office.chartcolorstyl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60.xml" ContentType="application/vnd.openxmlformats-officedocument.drawingml.chart+xml"/>
  <Override PartName="/ppt/theme/themeOverride1.xml" ContentType="application/vnd.openxmlformats-officedocument.themeOverride+xml"/>
  <Override PartName="/ppt/charts/style118.xml" ContentType="application/vnd.ms-office.chartstyle+xml"/>
  <Override PartName="/ppt/charts/colors23.xml" ContentType="application/vnd.ms-office.chartcolorstyle+xml"/>
  <Override PartName="/ppt/charts/colors70.xml" ContentType="application/vnd.ms-office.chartcolorstyle+xml"/>
  <Override PartName="/ppt/charts/colors100.xml" ContentType="application/vnd.ms-office.chartcolorstyle+xml"/>
  <Override PartName="/ppt/tableStyles.xml" ContentType="application/vnd.openxmlformats-officedocument.presentationml.tableStyles+xml"/>
  <Override PartName="/ppt/charts/chart144.xml" ContentType="application/vnd.openxmlformats-officedocument.drawingml.chart+xml"/>
  <Override PartName="/ppt/charts/style143.xml" ContentType="application/vnd.ms-office.chartstyle+xml"/>
  <Override PartName="/ppt/charts/chart122.xml" ContentType="application/vnd.openxmlformats-officedocument.drawingml.chart+xml"/>
  <Override PartName="/ppt/charts/style38.xml" ContentType="application/vnd.ms-office.chartstyle+xml"/>
  <Override PartName="/ppt/charts/style85.xml" ContentType="application/vnd.ms-office.chartstyle+xml"/>
  <Override PartName="/ppt/charts/style121.xml" ContentType="application/vnd.ms-office.chartstyle+xml"/>
  <Override PartName="/ppt/charts/style5.xml" ContentType="application/vnd.ms-office.chartstyle+xml"/>
  <Override PartName="/ppt/slides/slide77.xml" ContentType="application/vnd.openxmlformats-officedocument.presentationml.slide+xml"/>
  <Override PartName="/ppt/charts/chart98.xml" ContentType="application/vnd.openxmlformats-officedocument.drawingml.chart+xml"/>
  <Override PartName="/ppt/charts/chart100.xml" ContentType="application/vnd.openxmlformats-officedocument.drawingml.chart+xml"/>
  <Override PartName="/ppt/charts/style16.xml" ContentType="application/vnd.ms-office.chartstyle+xml"/>
  <Override PartName="/ppt/charts/style63.xml" ContentType="application/vnd.ms-office.chartstyle+xml"/>
  <Override PartName="/ppt/charts/colors138.xml" ContentType="application/vnd.ms-office.chartcolorstyle+xml"/>
  <Override PartName="/ppt/slides/slide5.xml" ContentType="application/vnd.openxmlformats-officedocument.presentationml.slide+xml"/>
  <Override PartName="/ppt/charts/chart29.xml" ContentType="application/vnd.openxmlformats-officedocument.drawingml.chart+xml"/>
  <Override PartName="/ppt/charts/chart76.xml" ContentType="application/vnd.openxmlformats-officedocument.drawingml.chart+xml"/>
  <Override PartName="/ppt/charts/colors39.xml" ContentType="application/vnd.ms-office.chartcolorstyle+xml"/>
  <Override PartName="/ppt/charts/colors86.xml" ContentType="application/vnd.ms-office.chartcolorstyle+xml"/>
  <Override PartName="/ppt/charts/colors116.xml" ContentType="application/vnd.ms-office.chartcolorstyle+xml"/>
  <Override PartName="/ppt/slides/slide55.xml" ContentType="application/vnd.openxmlformats-officedocument.presentationml.slide+xml"/>
  <Override PartName="/ppt/charts/style41.xml" ContentType="application/vnd.ms-office.chartstyle+xml"/>
  <Override PartName="/ppt/charts/colors17.xml" ContentType="application/vnd.ms-office.chartcolorstyle+xml"/>
  <Override PartName="/ppt/charts/colors64.xml" ContentType="application/vnd.ms-office.chartcolorstyle+xml"/>
  <Override PartName="/ppt/slides/slide33.xml" ContentType="application/vnd.openxmlformats-officedocument.presentationml.slide+xml"/>
  <Override PartName="/ppt/charts/chart54.xml" ContentType="application/vnd.openxmlformats-officedocument.drawingml.chart+xml"/>
  <Override PartName="/ppt/charts/chart138.xml" ContentType="application/vnd.openxmlformats-officedocument.drawingml.chart+xml"/>
  <Override PartName="/ppt/charts/colors141.xml" ContentType="application/vnd.ms-office.chartcolorstyle+xml"/>
  <Override PartName="/ppt/presentation.xml" ContentType="application/vnd.openxmlformats-officedocument.presentationml.presentation.main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charts/style137.xml" ContentType="application/vnd.ms-office.chartstyle+xml"/>
  <Override PartName="/ppt/charts/colors3.xml" ContentType="application/vnd.ms-office.chartcolorstyle+xml"/>
  <Override PartName="/ppt/charts/colors42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16.xml" ContentType="application/vnd.openxmlformats-officedocument.drawingml.chart+xml"/>
  <Override PartName="/ppt/charts/style115.xml" ContentType="application/vnd.ms-office.chartstyle+xml"/>
  <Override PartName="/ppt/charts/style79.xml" ContentType="application/vnd.ms-office.chartstyle+xml"/>
  <Override PartName="/ppt/charts/chart10.xml" ContentType="application/vnd.openxmlformats-officedocument.drawingml.chart+xml"/>
  <Override PartName="/ppt/charts/chart141.xml" ContentType="application/vnd.openxmlformats-officedocument.drawingml.chart+xml"/>
  <Override PartName="/ppt/charts/colors20.xml" ContentType="application/vnd.ms-office.chartcolorstyle+xml"/>
  <Override PartName="/ppt/charts/style57.xml" ContentType="application/vnd.ms-office.chartstyle+xml"/>
  <Override PartName="/ppt/charts/style140.xml" ContentType="application/vnd.ms-office.chartstyle+xml"/>
  <Override PartName="/ppt/slides/slide49.xml" ContentType="application/vnd.openxmlformats-officedocument.presentationml.slide+xml"/>
  <Override PartName="/ppt/charts/style35.xml" ContentType="application/vnd.ms-office.chartstyle+xml"/>
  <Override PartName="/ppt/charts/style82.xml" ContentType="application/vnd.ms-office.chartstyle+xml"/>
  <Override PartName="/ppt/charts/chart48.xml" ContentType="application/vnd.openxmlformats-officedocument.drawingml.chart+xml"/>
  <Override PartName="/ppt/charts/chart95.xml" ContentType="application/vnd.openxmlformats-officedocument.drawingml.chart+xml"/>
  <Override PartName="/ppt/charts/style2.xml" ContentType="application/vnd.ms-office.chartstyle+xml"/>
  <Override PartName="/ppt/charts/colors135.xml" ContentType="application/vnd.ms-office.chartcolorstyle+xml"/>
  <Override PartName="/ppt/charts/colors58.xml" ContentType="application/vnd.ms-office.chartcolorstyl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charts/style13.xml" ContentType="application/vnd.ms-office.chartstyle+xml"/>
  <Override PartName="/ppt/charts/style60.xml" ContentType="application/vnd.ms-office.chartstyle+xml"/>
  <Override PartName="/ppt/charts/colors36.xml" ContentType="application/vnd.ms-office.chartcolorstyle+xml"/>
  <Override PartName="/ppt/charts/colors83.xml" ContentType="application/vnd.ms-office.chartcolorstyle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charts/chart26.xml" ContentType="application/vnd.openxmlformats-officedocument.drawingml.chart+xml"/>
  <Override PartName="/ppt/charts/chart73.xml" ContentType="application/vnd.openxmlformats-officedocument.drawingml.chart+xml"/>
  <Override PartName="/ppt/charts/colors113.xml" ContentType="application/vnd.ms-office.chartcolorstyle+xml"/>
  <Override PartName="/ppt/charts/chart51.xml" ContentType="application/vnd.openxmlformats-officedocument.drawingml.chart+xml"/>
  <Override PartName="/ppt/charts/chart135.xml" ContentType="application/vnd.openxmlformats-officedocument.drawingml.chart+xml"/>
  <Override PartName="/ppt/charts/style109.xml" ContentType="application/vnd.ms-office.chartstyle+xml"/>
  <Override PartName="/ppt/charts/colors14.xml" ContentType="application/vnd.ms-office.chartcolorstyle+xml"/>
  <Override PartName="/ppt/charts/colors61.xml" ContentType="application/vnd.ms-office.chartcolorstyle+xml"/>
  <Override PartName="/ppt/slides/slide30.xml" ContentType="application/vnd.openxmlformats-officedocument.presentationml.slide+xml"/>
  <Override PartName="/ppt/charts/style98.xml" ContentType="application/vnd.ms-office.chartstyle+xml"/>
  <Override PartName="/ppt/charts/style134.xml" ContentType="application/vnd.ms-office.chartstyle+xml"/>
  <Override PartName="/ppt/charts/chart113.xml" ContentType="application/vnd.openxmlformats-officedocument.drawingml.chart+xml"/>
  <Override PartName="/ppt/charts/style76.xml" ContentType="application/vnd.ms-office.chartstyle+xml"/>
  <Override PartName="/ppt/charts/style29.xml" ContentType="application/vnd.ms-office.chartstyle+xml"/>
  <Override PartName="/ppt/charts/chart5.xml" ContentType="application/vnd.openxmlformats-officedocument.drawingml.chart+xml"/>
  <Override PartName="/ppt/charts/colors99.xml" ContentType="application/vnd.ms-office.chartcolorstyle+xml"/>
  <Override PartName="/ppt/charts/colors129.xml" ContentType="application/vnd.ms-office.chartcolorstyle+xml"/>
  <Override PartName="/ppt/charts/style112.xml" ContentType="application/vnd.ms-office.chartstyle+xml"/>
  <Override PartName="/ppt/slides/slide68.xml" ContentType="application/vnd.openxmlformats-officedocument.presentationml.slide+xml"/>
  <Override PartName="/ppt/charts/chart89.xml" ContentType="application/vnd.openxmlformats-officedocument.drawingml.chart+xml"/>
  <Override PartName="/ppt/charts/style54.xml" ContentType="application/vnd.ms-office.chartstyle+xml"/>
  <Override PartName="/ppt/charts/chart67.xml" ContentType="application/vnd.openxmlformats-officedocument.drawingml.chart+xml"/>
  <Override PartName="/ppt/charts/colors107.xml" ContentType="application/vnd.ms-office.chartcolorstyle+xml"/>
  <Override PartName="/ppt/charts/style32.xml" ContentType="application/vnd.ms-office.chartstyle+xml"/>
  <Override PartName="/ppt/charts/colors77.xml" ContentType="application/vnd.ms-office.chartcolorstyle+xml"/>
  <Override PartName="/ppt/slides/slide46.xml" ContentType="application/vnd.openxmlformats-officedocument.presentationml.slide+xml"/>
  <Override PartName="/ppt/charts/colors132.xml" ContentType="application/vnd.ms-office.chartcolorstyle+xml"/>
  <Override PartName="/ppt/charts/colors5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1"/>
  </p:notesMasterIdLst>
  <p:sldIdLst>
    <p:sldId id="256" r:id="rId2"/>
    <p:sldId id="294" r:id="rId3"/>
    <p:sldId id="753" r:id="rId4"/>
    <p:sldId id="754" r:id="rId5"/>
    <p:sldId id="755" r:id="rId6"/>
    <p:sldId id="757" r:id="rId7"/>
    <p:sldId id="756" r:id="rId8"/>
    <p:sldId id="758" r:id="rId9"/>
    <p:sldId id="759" r:id="rId10"/>
    <p:sldId id="760" r:id="rId11"/>
    <p:sldId id="761" r:id="rId12"/>
    <p:sldId id="762" r:id="rId13"/>
    <p:sldId id="764" r:id="rId14"/>
    <p:sldId id="765" r:id="rId15"/>
    <p:sldId id="766" r:id="rId16"/>
    <p:sldId id="767" r:id="rId17"/>
    <p:sldId id="768" r:id="rId18"/>
    <p:sldId id="769" r:id="rId19"/>
    <p:sldId id="770" r:id="rId20"/>
    <p:sldId id="771" r:id="rId21"/>
    <p:sldId id="772" r:id="rId22"/>
    <p:sldId id="773" r:id="rId23"/>
    <p:sldId id="774" r:id="rId24"/>
    <p:sldId id="775" r:id="rId25"/>
    <p:sldId id="776" r:id="rId26"/>
    <p:sldId id="777" r:id="rId27"/>
    <p:sldId id="778" r:id="rId28"/>
    <p:sldId id="779" r:id="rId29"/>
    <p:sldId id="780" r:id="rId30"/>
    <p:sldId id="781" r:id="rId31"/>
    <p:sldId id="782" r:id="rId32"/>
    <p:sldId id="783" r:id="rId33"/>
    <p:sldId id="784" r:id="rId34"/>
    <p:sldId id="820" r:id="rId35"/>
    <p:sldId id="785" r:id="rId36"/>
    <p:sldId id="786" r:id="rId37"/>
    <p:sldId id="787" r:id="rId38"/>
    <p:sldId id="788" r:id="rId39"/>
    <p:sldId id="789" r:id="rId40"/>
    <p:sldId id="790" r:id="rId41"/>
    <p:sldId id="791" r:id="rId42"/>
    <p:sldId id="792" r:id="rId43"/>
    <p:sldId id="793" r:id="rId44"/>
    <p:sldId id="794" r:id="rId45"/>
    <p:sldId id="795" r:id="rId46"/>
    <p:sldId id="796" r:id="rId47"/>
    <p:sldId id="797" r:id="rId48"/>
    <p:sldId id="798" r:id="rId49"/>
    <p:sldId id="799" r:id="rId50"/>
    <p:sldId id="800" r:id="rId51"/>
    <p:sldId id="801" r:id="rId52"/>
    <p:sldId id="802" r:id="rId53"/>
    <p:sldId id="803" r:id="rId54"/>
    <p:sldId id="804" r:id="rId55"/>
    <p:sldId id="805" r:id="rId56"/>
    <p:sldId id="806" r:id="rId57"/>
    <p:sldId id="807" r:id="rId58"/>
    <p:sldId id="821" r:id="rId59"/>
    <p:sldId id="823" r:id="rId60"/>
    <p:sldId id="822" r:id="rId61"/>
    <p:sldId id="808" r:id="rId62"/>
    <p:sldId id="809" r:id="rId63"/>
    <p:sldId id="810" r:id="rId64"/>
    <p:sldId id="811" r:id="rId65"/>
    <p:sldId id="812" r:id="rId66"/>
    <p:sldId id="813" r:id="rId67"/>
    <p:sldId id="814" r:id="rId68"/>
    <p:sldId id="815" r:id="rId69"/>
    <p:sldId id="816" r:id="rId70"/>
    <p:sldId id="817" r:id="rId71"/>
    <p:sldId id="818" r:id="rId72"/>
    <p:sldId id="819" r:id="rId73"/>
    <p:sldId id="309" r:id="rId74"/>
    <p:sldId id="310" r:id="rId75"/>
    <p:sldId id="311" r:id="rId76"/>
    <p:sldId id="312" r:id="rId77"/>
    <p:sldId id="313" r:id="rId78"/>
    <p:sldId id="314" r:id="rId79"/>
    <p:sldId id="292" r:id="rId80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11A00"/>
    <a:srgbClr val="ECFF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50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100.xml.rels><?xml version="1.0" encoding="UTF-8" standalone="yes"?>
<Relationships xmlns="http://schemas.openxmlformats.org/package/2006/relationships"><Relationship Id="rId3" Type="http://schemas.microsoft.com/office/2011/relationships/chartStyle" Target="style99.xml"/><Relationship Id="rId2" Type="http://schemas.microsoft.com/office/2011/relationships/chartColorStyle" Target="colors99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01.xml.rels><?xml version="1.0" encoding="UTF-8" standalone="yes"?>
<Relationships xmlns="http://schemas.openxmlformats.org/package/2006/relationships"><Relationship Id="rId3" Type="http://schemas.microsoft.com/office/2011/relationships/chartStyle" Target="style100.xml"/><Relationship Id="rId2" Type="http://schemas.microsoft.com/office/2011/relationships/chartColorStyle" Target="colors100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02.xml.rels><?xml version="1.0" encoding="UTF-8" standalone="yes"?>
<Relationships xmlns="http://schemas.openxmlformats.org/package/2006/relationships"><Relationship Id="rId3" Type="http://schemas.microsoft.com/office/2011/relationships/chartStyle" Target="style101.xml"/><Relationship Id="rId2" Type="http://schemas.microsoft.com/office/2011/relationships/chartColorStyle" Target="colors10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03.xml.rels><?xml version="1.0" encoding="UTF-8" standalone="yes"?>
<Relationships xmlns="http://schemas.openxmlformats.org/package/2006/relationships"><Relationship Id="rId3" Type="http://schemas.microsoft.com/office/2011/relationships/chartStyle" Target="style102.xml"/><Relationship Id="rId2" Type="http://schemas.microsoft.com/office/2011/relationships/chartColorStyle" Target="colors102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04.xml.rels><?xml version="1.0" encoding="UTF-8" standalone="yes"?>
<Relationships xmlns="http://schemas.openxmlformats.org/package/2006/relationships"><Relationship Id="rId3" Type="http://schemas.microsoft.com/office/2011/relationships/chartStyle" Target="style103.xml"/><Relationship Id="rId2" Type="http://schemas.microsoft.com/office/2011/relationships/chartColorStyle" Target="colors103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05.xml.rels><?xml version="1.0" encoding="UTF-8" standalone="yes"?>
<Relationships xmlns="http://schemas.openxmlformats.org/package/2006/relationships"><Relationship Id="rId3" Type="http://schemas.microsoft.com/office/2011/relationships/chartStyle" Target="style104.xml"/><Relationship Id="rId2" Type="http://schemas.microsoft.com/office/2011/relationships/chartColorStyle" Target="colors104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06.xml.rels><?xml version="1.0" encoding="UTF-8" standalone="yes"?>
<Relationships xmlns="http://schemas.openxmlformats.org/package/2006/relationships"><Relationship Id="rId3" Type="http://schemas.microsoft.com/office/2011/relationships/chartStyle" Target="style105.xml"/><Relationship Id="rId2" Type="http://schemas.microsoft.com/office/2011/relationships/chartColorStyle" Target="colors105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07.xml.rels><?xml version="1.0" encoding="UTF-8" standalone="yes"?>
<Relationships xmlns="http://schemas.openxmlformats.org/package/2006/relationships"><Relationship Id="rId3" Type="http://schemas.microsoft.com/office/2011/relationships/chartStyle" Target="style106.xml"/><Relationship Id="rId2" Type="http://schemas.microsoft.com/office/2011/relationships/chartColorStyle" Target="colors106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08.xml.rels><?xml version="1.0" encoding="UTF-8" standalone="yes"?>
<Relationships xmlns="http://schemas.openxmlformats.org/package/2006/relationships"><Relationship Id="rId3" Type="http://schemas.microsoft.com/office/2011/relationships/chartStyle" Target="style107.xml"/><Relationship Id="rId2" Type="http://schemas.microsoft.com/office/2011/relationships/chartColorStyle" Target="colors107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09.xml.rels><?xml version="1.0" encoding="UTF-8" standalone="yes"?>
<Relationships xmlns="http://schemas.openxmlformats.org/package/2006/relationships"><Relationship Id="rId3" Type="http://schemas.microsoft.com/office/2011/relationships/chartStyle" Target="style108.xml"/><Relationship Id="rId2" Type="http://schemas.microsoft.com/office/2011/relationships/chartColorStyle" Target="colors108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110.xml.rels><?xml version="1.0" encoding="UTF-8" standalone="yes"?>
<Relationships xmlns="http://schemas.openxmlformats.org/package/2006/relationships"><Relationship Id="rId3" Type="http://schemas.microsoft.com/office/2011/relationships/chartStyle" Target="style109.xml"/><Relationship Id="rId2" Type="http://schemas.microsoft.com/office/2011/relationships/chartColorStyle" Target="colors109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11.xml.rels><?xml version="1.0" encoding="UTF-8" standalone="yes"?>
<Relationships xmlns="http://schemas.openxmlformats.org/package/2006/relationships"><Relationship Id="rId3" Type="http://schemas.microsoft.com/office/2011/relationships/chartStyle" Target="style110.xml"/><Relationship Id="rId2" Type="http://schemas.microsoft.com/office/2011/relationships/chartColorStyle" Target="colors110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12.xml.rels><?xml version="1.0" encoding="UTF-8" standalone="yes"?>
<Relationships xmlns="http://schemas.openxmlformats.org/package/2006/relationships"><Relationship Id="rId3" Type="http://schemas.microsoft.com/office/2011/relationships/chartStyle" Target="style111.xml"/><Relationship Id="rId2" Type="http://schemas.microsoft.com/office/2011/relationships/chartColorStyle" Target="colors11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13.xml.rels><?xml version="1.0" encoding="UTF-8" standalone="yes"?>
<Relationships xmlns="http://schemas.openxmlformats.org/package/2006/relationships"><Relationship Id="rId3" Type="http://schemas.microsoft.com/office/2011/relationships/chartStyle" Target="style112.xml"/><Relationship Id="rId2" Type="http://schemas.microsoft.com/office/2011/relationships/chartColorStyle" Target="colors112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14.xml.rels><?xml version="1.0" encoding="UTF-8" standalone="yes"?>
<Relationships xmlns="http://schemas.openxmlformats.org/package/2006/relationships"><Relationship Id="rId3" Type="http://schemas.microsoft.com/office/2011/relationships/chartStyle" Target="style113.xml"/><Relationship Id="rId2" Type="http://schemas.microsoft.com/office/2011/relationships/chartColorStyle" Target="colors113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15.xml.rels><?xml version="1.0" encoding="UTF-8" standalone="yes"?>
<Relationships xmlns="http://schemas.openxmlformats.org/package/2006/relationships"><Relationship Id="rId3" Type="http://schemas.microsoft.com/office/2011/relationships/chartStyle" Target="style114.xml"/><Relationship Id="rId2" Type="http://schemas.microsoft.com/office/2011/relationships/chartColorStyle" Target="colors114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16.xml.rels><?xml version="1.0" encoding="UTF-8" standalone="yes"?>
<Relationships xmlns="http://schemas.openxmlformats.org/package/2006/relationships"><Relationship Id="rId3" Type="http://schemas.microsoft.com/office/2011/relationships/chartStyle" Target="style115.xml"/><Relationship Id="rId2" Type="http://schemas.microsoft.com/office/2011/relationships/chartColorStyle" Target="colors115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17.xml.rels><?xml version="1.0" encoding="UTF-8" standalone="yes"?>
<Relationships xmlns="http://schemas.openxmlformats.org/package/2006/relationships"><Relationship Id="rId3" Type="http://schemas.microsoft.com/office/2011/relationships/chartStyle" Target="style116.xml"/><Relationship Id="rId2" Type="http://schemas.microsoft.com/office/2011/relationships/chartColorStyle" Target="colors116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18.xml.rels><?xml version="1.0" encoding="UTF-8" standalone="yes"?>
<Relationships xmlns="http://schemas.openxmlformats.org/package/2006/relationships"><Relationship Id="rId3" Type="http://schemas.microsoft.com/office/2011/relationships/chartStyle" Target="style117.xml"/><Relationship Id="rId2" Type="http://schemas.microsoft.com/office/2011/relationships/chartColorStyle" Target="colors117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19.xml.rels><?xml version="1.0" encoding="UTF-8" standalone="yes"?>
<Relationships xmlns="http://schemas.openxmlformats.org/package/2006/relationships"><Relationship Id="rId3" Type="http://schemas.microsoft.com/office/2011/relationships/chartStyle" Target="style118.xml"/><Relationship Id="rId2" Type="http://schemas.microsoft.com/office/2011/relationships/chartColorStyle" Target="colors118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20.xml.rels><?xml version="1.0" encoding="UTF-8" standalone="yes"?>
<Relationships xmlns="http://schemas.openxmlformats.org/package/2006/relationships"><Relationship Id="rId3" Type="http://schemas.microsoft.com/office/2011/relationships/chartStyle" Target="style119.xml"/><Relationship Id="rId2" Type="http://schemas.microsoft.com/office/2011/relationships/chartColorStyle" Target="colors119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21.xml.rels><?xml version="1.0" encoding="UTF-8" standalone="yes"?>
<Relationships xmlns="http://schemas.openxmlformats.org/package/2006/relationships"><Relationship Id="rId3" Type="http://schemas.microsoft.com/office/2011/relationships/chartStyle" Target="style120.xml"/><Relationship Id="rId2" Type="http://schemas.microsoft.com/office/2011/relationships/chartColorStyle" Target="colors120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22.xml.rels><?xml version="1.0" encoding="UTF-8" standalone="yes"?>
<Relationships xmlns="http://schemas.openxmlformats.org/package/2006/relationships"><Relationship Id="rId3" Type="http://schemas.microsoft.com/office/2011/relationships/chartStyle" Target="style121.xml"/><Relationship Id="rId2" Type="http://schemas.microsoft.com/office/2011/relationships/chartColorStyle" Target="colors12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23.xml.rels><?xml version="1.0" encoding="UTF-8" standalone="yes"?>
<Relationships xmlns="http://schemas.openxmlformats.org/package/2006/relationships"><Relationship Id="rId3" Type="http://schemas.microsoft.com/office/2011/relationships/chartStyle" Target="style122.xml"/><Relationship Id="rId2" Type="http://schemas.microsoft.com/office/2011/relationships/chartColorStyle" Target="colors122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24.xml.rels><?xml version="1.0" encoding="UTF-8" standalone="yes"?>
<Relationships xmlns="http://schemas.openxmlformats.org/package/2006/relationships"><Relationship Id="rId3" Type="http://schemas.microsoft.com/office/2011/relationships/chartStyle" Target="style123.xml"/><Relationship Id="rId2" Type="http://schemas.microsoft.com/office/2011/relationships/chartColorStyle" Target="colors123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25.xml.rels><?xml version="1.0" encoding="UTF-8" standalone="yes"?>
<Relationships xmlns="http://schemas.openxmlformats.org/package/2006/relationships"><Relationship Id="rId3" Type="http://schemas.microsoft.com/office/2011/relationships/chartStyle" Target="style124.xml"/><Relationship Id="rId2" Type="http://schemas.microsoft.com/office/2011/relationships/chartColorStyle" Target="colors124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26.xml.rels><?xml version="1.0" encoding="UTF-8" standalone="yes"?>
<Relationships xmlns="http://schemas.openxmlformats.org/package/2006/relationships"><Relationship Id="rId3" Type="http://schemas.microsoft.com/office/2011/relationships/chartStyle" Target="style125.xml"/><Relationship Id="rId2" Type="http://schemas.microsoft.com/office/2011/relationships/chartColorStyle" Target="colors125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27.xml.rels><?xml version="1.0" encoding="UTF-8" standalone="yes"?>
<Relationships xmlns="http://schemas.openxmlformats.org/package/2006/relationships"><Relationship Id="rId3" Type="http://schemas.microsoft.com/office/2011/relationships/chartStyle" Target="style126.xml"/><Relationship Id="rId2" Type="http://schemas.microsoft.com/office/2011/relationships/chartColorStyle" Target="colors126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28.xml.rels><?xml version="1.0" encoding="UTF-8" standalone="yes"?>
<Relationships xmlns="http://schemas.openxmlformats.org/package/2006/relationships"><Relationship Id="rId3" Type="http://schemas.microsoft.com/office/2011/relationships/chartStyle" Target="style127.xml"/><Relationship Id="rId2" Type="http://schemas.microsoft.com/office/2011/relationships/chartColorStyle" Target="colors127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29.xml.rels><?xml version="1.0" encoding="UTF-8" standalone="yes"?>
<Relationships xmlns="http://schemas.openxmlformats.org/package/2006/relationships"><Relationship Id="rId3" Type="http://schemas.microsoft.com/office/2011/relationships/chartStyle" Target="style128.xml"/><Relationship Id="rId2" Type="http://schemas.microsoft.com/office/2011/relationships/chartColorStyle" Target="colors128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130.xml.rels><?xml version="1.0" encoding="UTF-8" standalone="yes"?>
<Relationships xmlns="http://schemas.openxmlformats.org/package/2006/relationships"><Relationship Id="rId3" Type="http://schemas.microsoft.com/office/2011/relationships/chartStyle" Target="style129.xml"/><Relationship Id="rId2" Type="http://schemas.microsoft.com/office/2011/relationships/chartColorStyle" Target="colors129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31.xml.rels><?xml version="1.0" encoding="UTF-8" standalone="yes"?>
<Relationships xmlns="http://schemas.openxmlformats.org/package/2006/relationships"><Relationship Id="rId3" Type="http://schemas.microsoft.com/office/2011/relationships/chartStyle" Target="style130.xml"/><Relationship Id="rId2" Type="http://schemas.microsoft.com/office/2011/relationships/chartColorStyle" Target="colors130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32.xml.rels><?xml version="1.0" encoding="UTF-8" standalone="yes"?>
<Relationships xmlns="http://schemas.openxmlformats.org/package/2006/relationships"><Relationship Id="rId3" Type="http://schemas.microsoft.com/office/2011/relationships/chartStyle" Target="style131.xml"/><Relationship Id="rId2" Type="http://schemas.microsoft.com/office/2011/relationships/chartColorStyle" Target="colors13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33.xml.rels><?xml version="1.0" encoding="UTF-8" standalone="yes"?>
<Relationships xmlns="http://schemas.openxmlformats.org/package/2006/relationships"><Relationship Id="rId3" Type="http://schemas.microsoft.com/office/2011/relationships/chartStyle" Target="style132.xml"/><Relationship Id="rId2" Type="http://schemas.microsoft.com/office/2011/relationships/chartColorStyle" Target="colors132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34.xml.rels><?xml version="1.0" encoding="UTF-8" standalone="yes"?>
<Relationships xmlns="http://schemas.openxmlformats.org/package/2006/relationships"><Relationship Id="rId3" Type="http://schemas.microsoft.com/office/2011/relationships/chartStyle" Target="style133.xml"/><Relationship Id="rId2" Type="http://schemas.microsoft.com/office/2011/relationships/chartColorStyle" Target="colors133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35.xml.rels><?xml version="1.0" encoding="UTF-8" standalone="yes"?>
<Relationships xmlns="http://schemas.openxmlformats.org/package/2006/relationships"><Relationship Id="rId3" Type="http://schemas.microsoft.com/office/2011/relationships/chartStyle" Target="style134.xml"/><Relationship Id="rId2" Type="http://schemas.microsoft.com/office/2011/relationships/chartColorStyle" Target="colors134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36.xml.rels><?xml version="1.0" encoding="UTF-8" standalone="yes"?>
<Relationships xmlns="http://schemas.openxmlformats.org/package/2006/relationships"><Relationship Id="rId3" Type="http://schemas.microsoft.com/office/2011/relationships/chartStyle" Target="style135.xml"/><Relationship Id="rId2" Type="http://schemas.microsoft.com/office/2011/relationships/chartColorStyle" Target="colors135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37.xml.rels><?xml version="1.0" encoding="UTF-8" standalone="yes"?>
<Relationships xmlns="http://schemas.openxmlformats.org/package/2006/relationships"><Relationship Id="rId3" Type="http://schemas.microsoft.com/office/2011/relationships/chartStyle" Target="style136.xml"/><Relationship Id="rId2" Type="http://schemas.microsoft.com/office/2011/relationships/chartColorStyle" Target="colors136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38.xml.rels><?xml version="1.0" encoding="UTF-8" standalone="yes"?>
<Relationships xmlns="http://schemas.openxmlformats.org/package/2006/relationships"><Relationship Id="rId3" Type="http://schemas.microsoft.com/office/2011/relationships/chartStyle" Target="style137.xml"/><Relationship Id="rId2" Type="http://schemas.microsoft.com/office/2011/relationships/chartColorStyle" Target="colors137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39.xml.rels><?xml version="1.0" encoding="UTF-8" standalone="yes"?>
<Relationships xmlns="http://schemas.openxmlformats.org/package/2006/relationships"><Relationship Id="rId3" Type="http://schemas.microsoft.com/office/2011/relationships/chartStyle" Target="style138.xml"/><Relationship Id="rId2" Type="http://schemas.microsoft.com/office/2011/relationships/chartColorStyle" Target="colors138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40.xml.rels><?xml version="1.0" encoding="UTF-8" standalone="yes"?>
<Relationships xmlns="http://schemas.openxmlformats.org/package/2006/relationships"><Relationship Id="rId3" Type="http://schemas.microsoft.com/office/2011/relationships/chartColorStyle" Target="colors139.xml"/><Relationship Id="rId2" Type="http://schemas.openxmlformats.org/officeDocument/2006/relationships/oleObject" Target="file:///D:\&#1057;&#1086;&#1094;&#1080;&#1086;&#1083;&#1086;&#1075;&#1080;&#1103;\2025\&#1050;&#1074;&#1110;&#1090;&#1077;&#1085;&#1100;\&#1057;&#1090;&#1072;&#1074;&#1083;&#1077;&#1085;&#1085;&#1103;%20&#1076;&#1086;%20&#1082;&#1088;&#1072;&#1111;&#1085;\&#1057;&#1090;&#1072;&#1074;&#1083;&#1077;&#1085;&#1085;&#1103;%20&#1076;&#1086;%20&#1082;&#1088;&#1072;&#1111;&#1085;%20&#1040;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39.xml"/></Relationships>
</file>

<file path=ppt/charts/_rels/chart141.xml.rels><?xml version="1.0" encoding="UTF-8" standalone="yes"?>
<Relationships xmlns="http://schemas.openxmlformats.org/package/2006/relationships"><Relationship Id="rId3" Type="http://schemas.microsoft.com/office/2011/relationships/chartColorStyle" Target="colors140.xml"/><Relationship Id="rId2" Type="http://schemas.openxmlformats.org/officeDocument/2006/relationships/oleObject" Target="file:///D:\&#1057;&#1086;&#1094;&#1080;&#1086;&#1083;&#1086;&#1075;&#1080;&#1103;\2025\&#1050;&#1074;&#1110;&#1090;&#1077;&#1085;&#1100;\&#1057;&#1090;&#1072;&#1074;&#1083;&#1077;&#1085;&#1085;&#1103;%20&#1076;&#1086;%20&#1082;&#1088;&#1072;&#1111;&#1085;\&#1057;&#1090;&#1072;&#1074;&#1083;&#1077;&#1085;&#1085;&#1103;%20&#1076;&#1086;%20&#1082;&#1088;&#1072;&#1111;&#1085;%20&#1040;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140.xml"/></Relationships>
</file>

<file path=ppt/charts/_rels/chart142.xml.rels><?xml version="1.0" encoding="UTF-8" standalone="yes"?>
<Relationships xmlns="http://schemas.openxmlformats.org/package/2006/relationships"><Relationship Id="rId3" Type="http://schemas.microsoft.com/office/2011/relationships/chartColorStyle" Target="colors141.xml"/><Relationship Id="rId2" Type="http://schemas.openxmlformats.org/officeDocument/2006/relationships/oleObject" Target="file:///D:\&#1057;&#1086;&#1094;&#1080;&#1086;&#1083;&#1086;&#1075;&#1080;&#1103;\2025\&#1050;&#1074;&#1110;&#1090;&#1077;&#1085;&#1100;\&#1057;&#1090;&#1072;&#1074;&#1083;&#1077;&#1085;&#1085;&#1103;%20&#1076;&#1086;%20&#1082;&#1088;&#1072;&#1111;&#1085;\&#1057;&#1090;&#1072;&#1074;&#1083;&#1077;&#1085;&#1085;&#1103;%20&#1076;&#1086;%20&#1082;&#1088;&#1072;&#1111;&#1085;%20&#1040;.xlsx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141.xml"/></Relationships>
</file>

<file path=ppt/charts/_rels/chart143.xml.rels><?xml version="1.0" encoding="UTF-8" standalone="yes"?>
<Relationships xmlns="http://schemas.openxmlformats.org/package/2006/relationships"><Relationship Id="rId3" Type="http://schemas.microsoft.com/office/2011/relationships/chartColorStyle" Target="colors142.xml"/><Relationship Id="rId2" Type="http://schemas.openxmlformats.org/officeDocument/2006/relationships/oleObject" Target="file:///D:\&#1057;&#1086;&#1094;&#1080;&#1086;&#1083;&#1086;&#1075;&#1080;&#1103;\2025\&#1050;&#1074;&#1110;&#1090;&#1077;&#1085;&#1100;\&#1057;&#1090;&#1072;&#1074;&#1083;&#1077;&#1085;&#1085;&#1103;%20&#1076;&#1086;%20&#1082;&#1088;&#1072;&#1111;&#1085;\&#1057;&#1090;&#1072;&#1074;&#1083;&#1077;&#1085;&#1085;&#1103;%20&#1076;&#1086;%20&#1082;&#1088;&#1072;&#1111;&#1085;%20&#1040;.xlsx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142.xml"/></Relationships>
</file>

<file path=ppt/charts/_rels/chart144.xml.rels><?xml version="1.0" encoding="UTF-8" standalone="yes"?>
<Relationships xmlns="http://schemas.openxmlformats.org/package/2006/relationships"><Relationship Id="rId3" Type="http://schemas.microsoft.com/office/2011/relationships/chartColorStyle" Target="colors143.xml"/><Relationship Id="rId2" Type="http://schemas.openxmlformats.org/officeDocument/2006/relationships/oleObject" Target="file:///D:\&#1057;&#1086;&#1094;&#1080;&#1086;&#1083;&#1086;&#1075;&#1080;&#1103;\2025\&#1050;&#1074;&#1110;&#1090;&#1077;&#1085;&#1100;\&#1057;&#1090;&#1072;&#1074;&#1083;&#1077;&#1085;&#1085;&#1103;%20&#1076;&#1086;%20&#1082;&#1088;&#1072;&#1111;&#1085;\&#1057;&#1090;&#1072;&#1074;&#1083;&#1077;&#1085;&#1085;&#1103;%20&#1076;&#1086;%20&#1082;&#1088;&#1072;&#1111;&#1085;%20&#1040;.xlsx" TargetMode="External"/><Relationship Id="rId1" Type="http://schemas.openxmlformats.org/officeDocument/2006/relationships/themeOverride" Target="../theme/themeOverride5.xml"/><Relationship Id="rId4" Type="http://schemas.microsoft.com/office/2011/relationships/chartStyle" Target="style143.xml"/></Relationships>
</file>

<file path=ppt/charts/_rels/chart145.xml.rels><?xml version="1.0" encoding="UTF-8" standalone="yes"?>
<Relationships xmlns="http://schemas.openxmlformats.org/package/2006/relationships"><Relationship Id="rId3" Type="http://schemas.microsoft.com/office/2011/relationships/chartColorStyle" Target="colors144.xml"/><Relationship Id="rId2" Type="http://schemas.openxmlformats.org/officeDocument/2006/relationships/oleObject" Target="file:///D:\&#1057;&#1086;&#1094;&#1080;&#1086;&#1083;&#1086;&#1075;&#1080;&#1103;\2025\&#1050;&#1074;&#1110;&#1090;&#1077;&#1085;&#1100;\&#1057;&#1090;&#1072;&#1074;&#1083;&#1077;&#1085;&#1085;&#1103;%20&#1076;&#1086;%20&#1082;&#1088;&#1072;&#1111;&#1085;\&#1057;&#1090;&#1072;&#1074;&#1083;&#1077;&#1085;&#1085;&#1103;%20&#1076;&#1086;%20&#1082;&#1088;&#1072;&#1111;&#1085;%20&#1040;.xlsx" TargetMode="External"/><Relationship Id="rId1" Type="http://schemas.openxmlformats.org/officeDocument/2006/relationships/themeOverride" Target="../theme/themeOverride6.xml"/><Relationship Id="rId4" Type="http://schemas.microsoft.com/office/2011/relationships/chartStyle" Target="style144.xm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32.xml"/><Relationship Id="rId2" Type="http://schemas.microsoft.com/office/2011/relationships/chartColorStyle" Target="colors32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33.xml"/><Relationship Id="rId2" Type="http://schemas.microsoft.com/office/2011/relationships/chartColorStyle" Target="colors33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37.xml"/><Relationship Id="rId2" Type="http://schemas.microsoft.com/office/2011/relationships/chartColorStyle" Target="colors37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Style" Target="style38.xml"/><Relationship Id="rId2" Type="http://schemas.microsoft.com/office/2011/relationships/chartColorStyle" Target="colors38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39.xml"/><Relationship Id="rId2" Type="http://schemas.microsoft.com/office/2011/relationships/chartColorStyle" Target="colors39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microsoft.com/office/2011/relationships/chartStyle" Target="style40.xml"/><Relationship Id="rId2" Type="http://schemas.microsoft.com/office/2011/relationships/chartColorStyle" Target="colors40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42.xml.rels><?xml version="1.0" encoding="UTF-8" standalone="yes"?>
<Relationships xmlns="http://schemas.openxmlformats.org/package/2006/relationships"><Relationship Id="rId3" Type="http://schemas.microsoft.com/office/2011/relationships/chartStyle" Target="style41.xml"/><Relationship Id="rId2" Type="http://schemas.microsoft.com/office/2011/relationships/chartColorStyle" Target="colors4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microsoft.com/office/2011/relationships/chartStyle" Target="style42.xml"/><Relationship Id="rId2" Type="http://schemas.microsoft.com/office/2011/relationships/chartColorStyle" Target="colors42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microsoft.com/office/2011/relationships/chartStyle" Target="style43.xml"/><Relationship Id="rId2" Type="http://schemas.microsoft.com/office/2011/relationships/chartColorStyle" Target="colors43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45.xml.rels><?xml version="1.0" encoding="UTF-8" standalone="yes"?>
<Relationships xmlns="http://schemas.openxmlformats.org/package/2006/relationships"><Relationship Id="rId3" Type="http://schemas.microsoft.com/office/2011/relationships/chartStyle" Target="style44.xml"/><Relationship Id="rId2" Type="http://schemas.microsoft.com/office/2011/relationships/chartColorStyle" Target="colors44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46.xml.rels><?xml version="1.0" encoding="UTF-8" standalone="yes"?>
<Relationships xmlns="http://schemas.openxmlformats.org/package/2006/relationships"><Relationship Id="rId3" Type="http://schemas.microsoft.com/office/2011/relationships/chartStyle" Target="style45.xml"/><Relationship Id="rId2" Type="http://schemas.microsoft.com/office/2011/relationships/chartColorStyle" Target="colors45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47.xml.rels><?xml version="1.0" encoding="UTF-8" standalone="yes"?>
<Relationships xmlns="http://schemas.openxmlformats.org/package/2006/relationships"><Relationship Id="rId3" Type="http://schemas.microsoft.com/office/2011/relationships/chartStyle" Target="style46.xml"/><Relationship Id="rId2" Type="http://schemas.microsoft.com/office/2011/relationships/chartColorStyle" Target="colors46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48.xml.rels><?xml version="1.0" encoding="UTF-8" standalone="yes"?>
<Relationships xmlns="http://schemas.openxmlformats.org/package/2006/relationships"><Relationship Id="rId3" Type="http://schemas.microsoft.com/office/2011/relationships/chartStyle" Target="style47.xml"/><Relationship Id="rId2" Type="http://schemas.microsoft.com/office/2011/relationships/chartColorStyle" Target="colors47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49.xml.rels><?xml version="1.0" encoding="UTF-8" standalone="yes"?>
<Relationships xmlns="http://schemas.openxmlformats.org/package/2006/relationships"><Relationship Id="rId3" Type="http://schemas.microsoft.com/office/2011/relationships/chartStyle" Target="style48.xml"/><Relationship Id="rId2" Type="http://schemas.microsoft.com/office/2011/relationships/chartColorStyle" Target="colors48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50.xml.rels><?xml version="1.0" encoding="UTF-8" standalone="yes"?>
<Relationships xmlns="http://schemas.openxmlformats.org/package/2006/relationships"><Relationship Id="rId3" Type="http://schemas.microsoft.com/office/2011/relationships/chartStyle" Target="style49.xml"/><Relationship Id="rId2" Type="http://schemas.microsoft.com/office/2011/relationships/chartColorStyle" Target="colors49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51.xml.rels><?xml version="1.0" encoding="UTF-8" standalone="yes"?>
<Relationships xmlns="http://schemas.openxmlformats.org/package/2006/relationships"><Relationship Id="rId3" Type="http://schemas.microsoft.com/office/2011/relationships/chartStyle" Target="style50.xml"/><Relationship Id="rId2" Type="http://schemas.microsoft.com/office/2011/relationships/chartColorStyle" Target="colors50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52.xml.rels><?xml version="1.0" encoding="UTF-8" standalone="yes"?>
<Relationships xmlns="http://schemas.openxmlformats.org/package/2006/relationships"><Relationship Id="rId3" Type="http://schemas.microsoft.com/office/2011/relationships/chartStyle" Target="style51.xml"/><Relationship Id="rId2" Type="http://schemas.microsoft.com/office/2011/relationships/chartColorStyle" Target="colors5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53.xml.rels><?xml version="1.0" encoding="UTF-8" standalone="yes"?>
<Relationships xmlns="http://schemas.openxmlformats.org/package/2006/relationships"><Relationship Id="rId3" Type="http://schemas.microsoft.com/office/2011/relationships/chartStyle" Target="style52.xml"/><Relationship Id="rId2" Type="http://schemas.microsoft.com/office/2011/relationships/chartColorStyle" Target="colors52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54.xml.rels><?xml version="1.0" encoding="UTF-8" standalone="yes"?>
<Relationships xmlns="http://schemas.openxmlformats.org/package/2006/relationships"><Relationship Id="rId3" Type="http://schemas.microsoft.com/office/2011/relationships/chartStyle" Target="style53.xml"/><Relationship Id="rId2" Type="http://schemas.microsoft.com/office/2011/relationships/chartColorStyle" Target="colors53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55.xml.rels><?xml version="1.0" encoding="UTF-8" standalone="yes"?>
<Relationships xmlns="http://schemas.openxmlformats.org/package/2006/relationships"><Relationship Id="rId3" Type="http://schemas.microsoft.com/office/2011/relationships/chartStyle" Target="style54.xml"/><Relationship Id="rId2" Type="http://schemas.microsoft.com/office/2011/relationships/chartColorStyle" Target="colors54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56.xml.rels><?xml version="1.0" encoding="UTF-8" standalone="yes"?>
<Relationships xmlns="http://schemas.openxmlformats.org/package/2006/relationships"><Relationship Id="rId3" Type="http://schemas.microsoft.com/office/2011/relationships/chartStyle" Target="style55.xml"/><Relationship Id="rId2" Type="http://schemas.microsoft.com/office/2011/relationships/chartColorStyle" Target="colors55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57.xml.rels><?xml version="1.0" encoding="UTF-8" standalone="yes"?>
<Relationships xmlns="http://schemas.openxmlformats.org/package/2006/relationships"><Relationship Id="rId3" Type="http://schemas.microsoft.com/office/2011/relationships/chartStyle" Target="style56.xml"/><Relationship Id="rId2" Type="http://schemas.microsoft.com/office/2011/relationships/chartColorStyle" Target="colors56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58.xml.rels><?xml version="1.0" encoding="UTF-8" standalone="yes"?>
<Relationships xmlns="http://schemas.openxmlformats.org/package/2006/relationships"><Relationship Id="rId3" Type="http://schemas.microsoft.com/office/2011/relationships/chartStyle" Target="style57.xml"/><Relationship Id="rId2" Type="http://schemas.microsoft.com/office/2011/relationships/chartColorStyle" Target="colors57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59.xml.rels><?xml version="1.0" encoding="UTF-8" standalone="yes"?>
<Relationships xmlns="http://schemas.openxmlformats.org/package/2006/relationships"><Relationship Id="rId3" Type="http://schemas.microsoft.com/office/2011/relationships/chartStyle" Target="style58.xml"/><Relationship Id="rId2" Type="http://schemas.microsoft.com/office/2011/relationships/chartColorStyle" Target="colors58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60.xml.rels><?xml version="1.0" encoding="UTF-8" standalone="yes"?>
<Relationships xmlns="http://schemas.openxmlformats.org/package/2006/relationships"><Relationship Id="rId3" Type="http://schemas.microsoft.com/office/2011/relationships/chartStyle" Target="style59.xml"/><Relationship Id="rId2" Type="http://schemas.microsoft.com/office/2011/relationships/chartColorStyle" Target="colors59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61.xml.rels><?xml version="1.0" encoding="UTF-8" standalone="yes"?>
<Relationships xmlns="http://schemas.openxmlformats.org/package/2006/relationships"><Relationship Id="rId3" Type="http://schemas.microsoft.com/office/2011/relationships/chartStyle" Target="style60.xml"/><Relationship Id="rId2" Type="http://schemas.microsoft.com/office/2011/relationships/chartColorStyle" Target="colors60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62.xml.rels><?xml version="1.0" encoding="UTF-8" standalone="yes"?>
<Relationships xmlns="http://schemas.openxmlformats.org/package/2006/relationships"><Relationship Id="rId3" Type="http://schemas.microsoft.com/office/2011/relationships/chartStyle" Target="style61.xml"/><Relationship Id="rId2" Type="http://schemas.microsoft.com/office/2011/relationships/chartColorStyle" Target="colors6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63.xml.rels><?xml version="1.0" encoding="UTF-8" standalone="yes"?>
<Relationships xmlns="http://schemas.openxmlformats.org/package/2006/relationships"><Relationship Id="rId3" Type="http://schemas.microsoft.com/office/2011/relationships/chartStyle" Target="style62.xml"/><Relationship Id="rId2" Type="http://schemas.microsoft.com/office/2011/relationships/chartColorStyle" Target="colors62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64.xml.rels><?xml version="1.0" encoding="UTF-8" standalone="yes"?>
<Relationships xmlns="http://schemas.openxmlformats.org/package/2006/relationships"><Relationship Id="rId3" Type="http://schemas.microsoft.com/office/2011/relationships/chartStyle" Target="style63.xml"/><Relationship Id="rId2" Type="http://schemas.microsoft.com/office/2011/relationships/chartColorStyle" Target="colors63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65.xml.rels><?xml version="1.0" encoding="UTF-8" standalone="yes"?>
<Relationships xmlns="http://schemas.openxmlformats.org/package/2006/relationships"><Relationship Id="rId3" Type="http://schemas.microsoft.com/office/2011/relationships/chartStyle" Target="style64.xml"/><Relationship Id="rId2" Type="http://schemas.microsoft.com/office/2011/relationships/chartColorStyle" Target="colors64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66.xml.rels><?xml version="1.0" encoding="UTF-8" standalone="yes"?>
<Relationships xmlns="http://schemas.openxmlformats.org/package/2006/relationships"><Relationship Id="rId3" Type="http://schemas.microsoft.com/office/2011/relationships/chartStyle" Target="style65.xml"/><Relationship Id="rId2" Type="http://schemas.microsoft.com/office/2011/relationships/chartColorStyle" Target="colors65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67.xml.rels><?xml version="1.0" encoding="UTF-8" standalone="yes"?>
<Relationships xmlns="http://schemas.openxmlformats.org/package/2006/relationships"><Relationship Id="rId3" Type="http://schemas.microsoft.com/office/2011/relationships/chartStyle" Target="style66.xml"/><Relationship Id="rId2" Type="http://schemas.microsoft.com/office/2011/relationships/chartColorStyle" Target="colors66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68.xml.rels><?xml version="1.0" encoding="UTF-8" standalone="yes"?>
<Relationships xmlns="http://schemas.openxmlformats.org/package/2006/relationships"><Relationship Id="rId3" Type="http://schemas.microsoft.com/office/2011/relationships/chartStyle" Target="style67.xml"/><Relationship Id="rId2" Type="http://schemas.microsoft.com/office/2011/relationships/chartColorStyle" Target="colors67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69.xml.rels><?xml version="1.0" encoding="UTF-8" standalone="yes"?>
<Relationships xmlns="http://schemas.openxmlformats.org/package/2006/relationships"><Relationship Id="rId3" Type="http://schemas.microsoft.com/office/2011/relationships/chartStyle" Target="style68.xml"/><Relationship Id="rId2" Type="http://schemas.microsoft.com/office/2011/relationships/chartColorStyle" Target="colors68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70.xml.rels><?xml version="1.0" encoding="UTF-8" standalone="yes"?>
<Relationships xmlns="http://schemas.openxmlformats.org/package/2006/relationships"><Relationship Id="rId3" Type="http://schemas.microsoft.com/office/2011/relationships/chartStyle" Target="style69.xml"/><Relationship Id="rId2" Type="http://schemas.microsoft.com/office/2011/relationships/chartColorStyle" Target="colors69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71.xml.rels><?xml version="1.0" encoding="UTF-8" standalone="yes"?>
<Relationships xmlns="http://schemas.openxmlformats.org/package/2006/relationships"><Relationship Id="rId3" Type="http://schemas.microsoft.com/office/2011/relationships/chartStyle" Target="style70.xml"/><Relationship Id="rId2" Type="http://schemas.microsoft.com/office/2011/relationships/chartColorStyle" Target="colors70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72.xml.rels><?xml version="1.0" encoding="UTF-8" standalone="yes"?>
<Relationships xmlns="http://schemas.openxmlformats.org/package/2006/relationships"><Relationship Id="rId3" Type="http://schemas.microsoft.com/office/2011/relationships/chartStyle" Target="style71.xml"/><Relationship Id="rId2" Type="http://schemas.microsoft.com/office/2011/relationships/chartColorStyle" Target="colors7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73.xml.rels><?xml version="1.0" encoding="UTF-8" standalone="yes"?>
<Relationships xmlns="http://schemas.openxmlformats.org/package/2006/relationships"><Relationship Id="rId3" Type="http://schemas.microsoft.com/office/2011/relationships/chartStyle" Target="style72.xml"/><Relationship Id="rId2" Type="http://schemas.microsoft.com/office/2011/relationships/chartColorStyle" Target="colors72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74.xml.rels><?xml version="1.0" encoding="UTF-8" standalone="yes"?>
<Relationships xmlns="http://schemas.openxmlformats.org/package/2006/relationships"><Relationship Id="rId3" Type="http://schemas.microsoft.com/office/2011/relationships/chartStyle" Target="style73.xml"/><Relationship Id="rId2" Type="http://schemas.microsoft.com/office/2011/relationships/chartColorStyle" Target="colors73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75.xml.rels><?xml version="1.0" encoding="UTF-8" standalone="yes"?>
<Relationships xmlns="http://schemas.openxmlformats.org/package/2006/relationships"><Relationship Id="rId3" Type="http://schemas.microsoft.com/office/2011/relationships/chartStyle" Target="style74.xml"/><Relationship Id="rId2" Type="http://schemas.microsoft.com/office/2011/relationships/chartColorStyle" Target="colors74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76.xml.rels><?xml version="1.0" encoding="UTF-8" standalone="yes"?>
<Relationships xmlns="http://schemas.openxmlformats.org/package/2006/relationships"><Relationship Id="rId3" Type="http://schemas.microsoft.com/office/2011/relationships/chartStyle" Target="style75.xml"/><Relationship Id="rId2" Type="http://schemas.microsoft.com/office/2011/relationships/chartColorStyle" Target="colors75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77.xml.rels><?xml version="1.0" encoding="UTF-8" standalone="yes"?>
<Relationships xmlns="http://schemas.openxmlformats.org/package/2006/relationships"><Relationship Id="rId3" Type="http://schemas.microsoft.com/office/2011/relationships/chartStyle" Target="style76.xml"/><Relationship Id="rId2" Type="http://schemas.microsoft.com/office/2011/relationships/chartColorStyle" Target="colors76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78.xml.rels><?xml version="1.0" encoding="UTF-8" standalone="yes"?>
<Relationships xmlns="http://schemas.openxmlformats.org/package/2006/relationships"><Relationship Id="rId3" Type="http://schemas.microsoft.com/office/2011/relationships/chartStyle" Target="style77.xml"/><Relationship Id="rId2" Type="http://schemas.microsoft.com/office/2011/relationships/chartColorStyle" Target="colors77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79.xml.rels><?xml version="1.0" encoding="UTF-8" standalone="yes"?>
<Relationships xmlns="http://schemas.openxmlformats.org/package/2006/relationships"><Relationship Id="rId3" Type="http://schemas.microsoft.com/office/2011/relationships/chartStyle" Target="style78.xml"/><Relationship Id="rId2" Type="http://schemas.microsoft.com/office/2011/relationships/chartColorStyle" Target="colors78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&#1055;&#1099;&#1078;&#1077;&#1074;&#1072;&#1100;&#1085;&#1099;&#1081;%20&#1094;&#1077;&#1093;\Downloads\Telegram%20Desktop\&#1057;&#1090;&#1072;&#1074;&#1083;&#1077;&#1085;&#1085;&#1103;%20&#1076;&#1086;%2067%20&#1082;&#1088;&#1072;&#1111;&#1085;.xlsx" TargetMode="External"/></Relationships>
</file>

<file path=ppt/charts/_rels/chart80.xml.rels><?xml version="1.0" encoding="UTF-8" standalone="yes"?>
<Relationships xmlns="http://schemas.openxmlformats.org/package/2006/relationships"><Relationship Id="rId3" Type="http://schemas.microsoft.com/office/2011/relationships/chartStyle" Target="style79.xml"/><Relationship Id="rId2" Type="http://schemas.microsoft.com/office/2011/relationships/chartColorStyle" Target="colors79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81.xml.rels><?xml version="1.0" encoding="UTF-8" standalone="yes"?>
<Relationships xmlns="http://schemas.openxmlformats.org/package/2006/relationships"><Relationship Id="rId3" Type="http://schemas.microsoft.com/office/2011/relationships/chartStyle" Target="style80.xml"/><Relationship Id="rId2" Type="http://schemas.microsoft.com/office/2011/relationships/chartColorStyle" Target="colors80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82.xml.rels><?xml version="1.0" encoding="UTF-8" standalone="yes"?>
<Relationships xmlns="http://schemas.openxmlformats.org/package/2006/relationships"><Relationship Id="rId3" Type="http://schemas.microsoft.com/office/2011/relationships/chartStyle" Target="style81.xml"/><Relationship Id="rId2" Type="http://schemas.microsoft.com/office/2011/relationships/chartColorStyle" Target="colors8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83.xml.rels><?xml version="1.0" encoding="UTF-8" standalone="yes"?>
<Relationships xmlns="http://schemas.openxmlformats.org/package/2006/relationships"><Relationship Id="rId3" Type="http://schemas.microsoft.com/office/2011/relationships/chartStyle" Target="style82.xml"/><Relationship Id="rId2" Type="http://schemas.microsoft.com/office/2011/relationships/chartColorStyle" Target="colors82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84.xml.rels><?xml version="1.0" encoding="UTF-8" standalone="yes"?>
<Relationships xmlns="http://schemas.openxmlformats.org/package/2006/relationships"><Relationship Id="rId3" Type="http://schemas.microsoft.com/office/2011/relationships/chartStyle" Target="style83.xml"/><Relationship Id="rId2" Type="http://schemas.microsoft.com/office/2011/relationships/chartColorStyle" Target="colors83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85.xml.rels><?xml version="1.0" encoding="UTF-8" standalone="yes"?>
<Relationships xmlns="http://schemas.openxmlformats.org/package/2006/relationships"><Relationship Id="rId3" Type="http://schemas.microsoft.com/office/2011/relationships/chartStyle" Target="style84.xml"/><Relationship Id="rId2" Type="http://schemas.microsoft.com/office/2011/relationships/chartColorStyle" Target="colors84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86.xml.rels><?xml version="1.0" encoding="UTF-8" standalone="yes"?>
<Relationships xmlns="http://schemas.openxmlformats.org/package/2006/relationships"><Relationship Id="rId3" Type="http://schemas.microsoft.com/office/2011/relationships/chartStyle" Target="style85.xml"/><Relationship Id="rId2" Type="http://schemas.microsoft.com/office/2011/relationships/chartColorStyle" Target="colors85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87.xml.rels><?xml version="1.0" encoding="UTF-8" standalone="yes"?>
<Relationships xmlns="http://schemas.openxmlformats.org/package/2006/relationships"><Relationship Id="rId3" Type="http://schemas.microsoft.com/office/2011/relationships/chartStyle" Target="style86.xml"/><Relationship Id="rId2" Type="http://schemas.microsoft.com/office/2011/relationships/chartColorStyle" Target="colors86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88.xml.rels><?xml version="1.0" encoding="UTF-8" standalone="yes"?>
<Relationships xmlns="http://schemas.openxmlformats.org/package/2006/relationships"><Relationship Id="rId3" Type="http://schemas.microsoft.com/office/2011/relationships/chartStyle" Target="style87.xml"/><Relationship Id="rId2" Type="http://schemas.microsoft.com/office/2011/relationships/chartColorStyle" Target="colors87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89.xml.rels><?xml version="1.0" encoding="UTF-8" standalone="yes"?>
<Relationships xmlns="http://schemas.openxmlformats.org/package/2006/relationships"><Relationship Id="rId3" Type="http://schemas.microsoft.com/office/2011/relationships/chartStyle" Target="style88.xml"/><Relationship Id="rId2" Type="http://schemas.microsoft.com/office/2011/relationships/chartColorStyle" Target="colors88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90.xml.rels><?xml version="1.0" encoding="UTF-8" standalone="yes"?>
<Relationships xmlns="http://schemas.openxmlformats.org/package/2006/relationships"><Relationship Id="rId3" Type="http://schemas.microsoft.com/office/2011/relationships/chartStyle" Target="style89.xml"/><Relationship Id="rId2" Type="http://schemas.microsoft.com/office/2011/relationships/chartColorStyle" Target="colors89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91.xml.rels><?xml version="1.0" encoding="UTF-8" standalone="yes"?>
<Relationships xmlns="http://schemas.openxmlformats.org/package/2006/relationships"><Relationship Id="rId3" Type="http://schemas.microsoft.com/office/2011/relationships/chartStyle" Target="style90.xml"/><Relationship Id="rId2" Type="http://schemas.microsoft.com/office/2011/relationships/chartColorStyle" Target="colors90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92.xml.rels><?xml version="1.0" encoding="UTF-8" standalone="yes"?>
<Relationships xmlns="http://schemas.openxmlformats.org/package/2006/relationships"><Relationship Id="rId3" Type="http://schemas.microsoft.com/office/2011/relationships/chartStyle" Target="style91.xml"/><Relationship Id="rId2" Type="http://schemas.microsoft.com/office/2011/relationships/chartColorStyle" Target="colors91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93.xml.rels><?xml version="1.0" encoding="UTF-8" standalone="yes"?>
<Relationships xmlns="http://schemas.openxmlformats.org/package/2006/relationships"><Relationship Id="rId3" Type="http://schemas.microsoft.com/office/2011/relationships/chartStyle" Target="style92.xml"/><Relationship Id="rId2" Type="http://schemas.microsoft.com/office/2011/relationships/chartColorStyle" Target="colors92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94.xml.rels><?xml version="1.0" encoding="UTF-8" standalone="yes"?>
<Relationships xmlns="http://schemas.openxmlformats.org/package/2006/relationships"><Relationship Id="rId3" Type="http://schemas.microsoft.com/office/2011/relationships/chartStyle" Target="style93.xml"/><Relationship Id="rId2" Type="http://schemas.microsoft.com/office/2011/relationships/chartColorStyle" Target="colors93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95.xml.rels><?xml version="1.0" encoding="UTF-8" standalone="yes"?>
<Relationships xmlns="http://schemas.openxmlformats.org/package/2006/relationships"><Relationship Id="rId3" Type="http://schemas.microsoft.com/office/2011/relationships/chartStyle" Target="style94.xml"/><Relationship Id="rId2" Type="http://schemas.microsoft.com/office/2011/relationships/chartColorStyle" Target="colors94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96.xml.rels><?xml version="1.0" encoding="UTF-8" standalone="yes"?>
<Relationships xmlns="http://schemas.openxmlformats.org/package/2006/relationships"><Relationship Id="rId3" Type="http://schemas.microsoft.com/office/2011/relationships/chartStyle" Target="style95.xml"/><Relationship Id="rId2" Type="http://schemas.microsoft.com/office/2011/relationships/chartColorStyle" Target="colors95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97.xml.rels><?xml version="1.0" encoding="UTF-8" standalone="yes"?>
<Relationships xmlns="http://schemas.openxmlformats.org/package/2006/relationships"><Relationship Id="rId3" Type="http://schemas.microsoft.com/office/2011/relationships/chartStyle" Target="style96.xml"/><Relationship Id="rId2" Type="http://schemas.microsoft.com/office/2011/relationships/chartColorStyle" Target="colors96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98.xml.rels><?xml version="1.0" encoding="UTF-8" standalone="yes"?>
<Relationships xmlns="http://schemas.openxmlformats.org/package/2006/relationships"><Relationship Id="rId3" Type="http://schemas.microsoft.com/office/2011/relationships/chartStyle" Target="style97.xml"/><Relationship Id="rId2" Type="http://schemas.microsoft.com/office/2011/relationships/chartColorStyle" Target="colors97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_rels/chart99.xml.rels><?xml version="1.0" encoding="UTF-8" standalone="yes"?>
<Relationships xmlns="http://schemas.openxmlformats.org/package/2006/relationships"><Relationship Id="rId3" Type="http://schemas.microsoft.com/office/2011/relationships/chartStyle" Target="style98.xml"/><Relationship Id="rId2" Type="http://schemas.microsoft.com/office/2011/relationships/chartColorStyle" Target="colors98.xml"/><Relationship Id="rId1" Type="http://schemas.openxmlformats.org/officeDocument/2006/relationships/oleObject" Target="file:///C:\Users\&#1055;&#1099;&#1078;&#1077;&#1074;&#1072;&#1100;&#1085;&#1099;&#1081;%20&#1094;&#1077;&#1093;\Downloads\&#1057;&#1090;&#1072;&#1074;&#1083;&#1077;&#1085;&#1085;&#1103;%20&#1076;&#1086;%2067%20&#1082;&#1088;&#1072;&#1111;&#108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explosion val="3"/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0A95-4520-855D-3CAAA9EE558E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0A95-4520-855D-3CAAA9EE558E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0A95-4520-855D-3CAAA9EE558E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0A95-4520-855D-3CAAA9EE558E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0A95-4520-855D-3CAAA9EE558E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0A95-4520-855D-3CAAA9EE558E}"/>
              </c:ext>
            </c:extLst>
          </c:dPt>
          <c:dLbls>
            <c:dLbl>
              <c:idx val="0"/>
              <c:layout>
                <c:manualLayout>
                  <c:x val="0.18909245242798731"/>
                  <c:y val="2.051729960666919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95-4520-855D-3CAAA9EE558E}"/>
                </c:ext>
              </c:extLst>
            </c:dLbl>
            <c:dLbl>
              <c:idx val="1"/>
              <c:layout>
                <c:manualLayout>
                  <c:x val="8.2938344740330575E-3"/>
                  <c:y val="7.6823039344507352E-3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95-4520-855D-3CAAA9EE558E}"/>
                </c:ext>
              </c:extLst>
            </c:dLbl>
            <c:dLbl>
              <c:idx val="2"/>
              <c:layout>
                <c:manualLayout>
                  <c:x val="-0.24276954067991893"/>
                  <c:y val="-6.1289291171007218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95-4520-855D-3CAAA9EE558E}"/>
                </c:ext>
              </c:extLst>
            </c:dLbl>
            <c:dLbl>
              <c:idx val="3"/>
              <c:layout>
                <c:manualLayout>
                  <c:x val="3.7791601561470317E-3"/>
                  <c:y val="-1.5642200262495703E-3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0520936375557017"/>
                      <c:h val="0.169676332363369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A95-4520-855D-3CAAA9EE558E}"/>
                </c:ext>
              </c:extLst>
            </c:dLbl>
            <c:dLbl>
              <c:idx val="4"/>
              <c:layout>
                <c:manualLayout>
                  <c:x val="-0.11396358057838488"/>
                  <c:y val="4.3175966257300219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6647258454743666"/>
                      <c:h val="0.14419284548301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A95-4520-855D-3CAAA9EE558E}"/>
                </c:ext>
              </c:extLst>
            </c:dLbl>
            <c:dLbl>
              <c:idx val="5"/>
              <c:layout>
                <c:manualLayout>
                  <c:x val="5.5153423057972162E-2"/>
                  <c:y val="0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827519515342005"/>
                      <c:h val="9.8994960918575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A95-4520-855D-3CAAA9EE5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no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Sheet!$B$3:$B$8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Sheet!$C$3:$C$8</c:f>
              <c:numCache>
                <c:formatCode>0.0%</c:formatCode>
                <c:ptCount val="6"/>
                <c:pt idx="0">
                  <c:v>6.7289719626168226E-2</c:v>
                </c:pt>
                <c:pt idx="1">
                  <c:v>0.29345794392523378</c:v>
                </c:pt>
                <c:pt idx="2">
                  <c:v>0.3121495327102804</c:v>
                </c:pt>
                <c:pt idx="3">
                  <c:v>0.2579439252336449</c:v>
                </c:pt>
                <c:pt idx="4">
                  <c:v>4.1121495327102797E-2</c:v>
                </c:pt>
                <c:pt idx="5">
                  <c:v>2.80373831775701E-2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0A95-4520-855D-3CAAA9EE558E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Sheet!$D$484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55E9-4AF9-AB1E-02CB45BA6B0A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5E9-4AF9-AB1E-02CB45BA6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Sheet!$E$484</c:f>
              <c:numCache>
                <c:formatCode>0.0%</c:formatCode>
                <c:ptCount val="1"/>
                <c:pt idx="0">
                  <c:v>0.56635514018691591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55E9-4AF9-AB1E-02CB45BA6B0A}"/>
            </c:ext>
          </c:extLst>
        </c:ser>
        <c:ser>
          <c:idx val="2"/>
          <c:order val="1"/>
          <c:tx>
            <c:strRef>
              <c:f>Sheet!$D$486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55E9-4AF9-AB1E-02CB45BA6B0A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5E9-4AF9-AB1E-02CB45BA6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Sheet!$E$486</c:f>
              <c:numCache>
                <c:formatCode>0.0%</c:formatCode>
                <c:ptCount val="1"/>
                <c:pt idx="0">
                  <c:v>1.3084112149532711E-2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55E9-4AF9-AB1E-02CB45BA6B0A}"/>
            </c:ext>
          </c:extLst>
        </c:ser>
        <c:dLbls/>
        <c:gapWidth val="100"/>
        <c:axId val="155747456"/>
        <c:axId val="155748992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Sheet!$D$485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Sheet!$E$485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55E9-4AF9-AB1E-02CB45BA6B0A}"/>
                  </c:ext>
                </c:extLst>
              </c15:ser>
            </c15:filteredBarSeries>
          </c:ext>
        </c:extLst>
      </c:barChart>
      <c:catAx>
        <c:axId val="1557474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5748992"/>
        <c:crosses val="autoZero"/>
        <c:auto val="1"/>
        <c:lblAlgn val="ctr"/>
        <c:lblOffset val="100"/>
      </c:catAx>
      <c:valAx>
        <c:axId val="155748992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74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8FD0-4C0B-8B16-9D979A095A03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8FD0-4C0B-8B16-9D979A095A03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8FD0-4C0B-8B16-9D979A095A03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8FD0-4C0B-8B16-9D979A095A03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8FD0-4C0B-8B16-9D979A095A03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8FD0-4C0B-8B16-9D979A095A03}"/>
              </c:ext>
            </c:extLst>
          </c:dPt>
          <c:dLbls>
            <c:dLbl>
              <c:idx val="0"/>
              <c:layout>
                <c:manualLayout>
                  <c:x val="0.10334078248729264"/>
                  <c:y val="-7.233252457597195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8985201600817491"/>
                      <c:h val="6.99673079770814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FD0-4C0B-8B16-9D979A095A03}"/>
                </c:ext>
              </c:extLst>
            </c:dLbl>
            <c:dLbl>
              <c:idx val="1"/>
              <c:layout>
                <c:manualLayout>
                  <c:x val="0.12664270927644836"/>
                  <c:y val="7.37381676519837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103706821178375"/>
                      <c:h val="0.175528596976842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FD0-4C0B-8B16-9D979A095A03}"/>
                </c:ext>
              </c:extLst>
            </c:dLbl>
            <c:dLbl>
              <c:idx val="2"/>
              <c:layout>
                <c:manualLayout>
                  <c:x val="0.10652890649629367"/>
                  <c:y val="-2.6039708847349796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D0-4C0B-8B16-9D979A095A03}"/>
                </c:ext>
              </c:extLst>
            </c:dLbl>
            <c:dLbl>
              <c:idx val="3"/>
              <c:layout>
                <c:manualLayout>
                  <c:x val="-0.16348380498317336"/>
                  <c:y val="0.177209268843211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0942320564168582"/>
                      <c:h val="0.259434325484969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FD0-4C0B-8B16-9D979A095A03}"/>
                </c:ext>
              </c:extLst>
            </c:dLbl>
            <c:dLbl>
              <c:idx val="4"/>
              <c:layout>
                <c:manualLayout>
                  <c:x val="0"/>
                  <c:y val="7.560970053195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3273274205997322"/>
                      <c:h val="0.152515235393955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FD0-4C0B-8B16-9D979A095A03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FD0-4C0B-8B16-9D979A095A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Sheet!$B$492:$B$497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Sheet!$C$492:$C$497</c:f>
              <c:numCache>
                <c:formatCode>0.0%</c:formatCode>
                <c:ptCount val="6"/>
                <c:pt idx="0">
                  <c:v>3.3644859813084113E-2</c:v>
                </c:pt>
                <c:pt idx="1">
                  <c:v>7.2897196261682257E-2</c:v>
                </c:pt>
                <c:pt idx="2">
                  <c:v>0.71028037383177567</c:v>
                </c:pt>
                <c:pt idx="3">
                  <c:v>5.9813084112149563E-2</c:v>
                </c:pt>
                <c:pt idx="4">
                  <c:v>1.121495327102804E-2</c:v>
                </c:pt>
                <c:pt idx="5">
                  <c:v>0.11214953271028043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8FD0-4C0B-8B16-9D979A095A03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Sheet!$D$493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C29A-4E8E-850E-B50E840C22D8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29A-4E8E-850E-B50E840C22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Sheet!$E$493</c:f>
              <c:numCache>
                <c:formatCode>0.0%</c:formatCode>
                <c:ptCount val="1"/>
                <c:pt idx="0">
                  <c:v>0.10654205607476636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C29A-4E8E-850E-B50E840C22D8}"/>
            </c:ext>
          </c:extLst>
        </c:ser>
        <c:ser>
          <c:idx val="2"/>
          <c:order val="1"/>
          <c:tx>
            <c:strRef>
              <c:f>Sheet!$D$495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C29A-4E8E-850E-B50E840C22D8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29A-4E8E-850E-B50E840C22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Sheet!$E$495</c:f>
              <c:numCache>
                <c:formatCode>0.0%</c:formatCode>
                <c:ptCount val="1"/>
                <c:pt idx="0">
                  <c:v>7.1028037383177589E-2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C29A-4E8E-850E-B50E840C22D8}"/>
            </c:ext>
          </c:extLst>
        </c:ser>
        <c:dLbls/>
        <c:gapWidth val="100"/>
        <c:axId val="156028288"/>
        <c:axId val="156042368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Sheet!$D$494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Sheet!$E$494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C29A-4E8E-850E-B50E840C22D8}"/>
                  </c:ext>
                </c:extLst>
              </c15:ser>
            </c15:filteredBarSeries>
          </c:ext>
        </c:extLst>
      </c:barChart>
      <c:catAx>
        <c:axId val="1560282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6042368"/>
        <c:crosses val="autoZero"/>
        <c:auto val="1"/>
        <c:lblAlgn val="ctr"/>
        <c:lblOffset val="100"/>
      </c:catAx>
      <c:valAx>
        <c:axId val="156042368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02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04DD-4D22-B5C9-AF726C556ED4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04DD-4D22-B5C9-AF726C556ED4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04DD-4D22-B5C9-AF726C556ED4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04DD-4D22-B5C9-AF726C556ED4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04DD-4D22-B5C9-AF726C556ED4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04DD-4D22-B5C9-AF726C556ED4}"/>
              </c:ext>
            </c:extLst>
          </c:dPt>
          <c:dLbls>
            <c:dLbl>
              <c:idx val="0"/>
              <c:layout>
                <c:manualLayout>
                  <c:x val="0.13059666713175727"/>
                  <c:y val="-5.56658726926419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7774245370678126"/>
                      <c:h val="7.33004809509877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4DD-4D22-B5C9-AF726C556ED4}"/>
                </c:ext>
              </c:extLst>
            </c:dLbl>
            <c:dLbl>
              <c:idx val="1"/>
              <c:layout>
                <c:manualLayout>
                  <c:x val="0.12947334419646125"/>
                  <c:y val="0.114519281524008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617611918682094"/>
                      <c:h val="0.207719542784255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4DD-4D22-B5C9-AF726C556ED4}"/>
                </c:ext>
              </c:extLst>
            </c:dLbl>
            <c:dLbl>
              <c:idx val="2"/>
              <c:layout>
                <c:manualLayout>
                  <c:x val="7.783868811096023E-2"/>
                  <c:y val="-3.6183644598150051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74015671658902"/>
                      <c:h val="0.115258824831491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4DD-4D22-B5C9-AF726C556ED4}"/>
                </c:ext>
              </c:extLst>
            </c:dLbl>
            <c:dLbl>
              <c:idx val="3"/>
              <c:layout>
                <c:manualLayout>
                  <c:x val="4.1898420742951395E-3"/>
                  <c:y val="0.126301740036621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4084713328201052"/>
                      <c:h val="0.218852971891378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4DD-4D22-B5C9-AF726C556ED4}"/>
                </c:ext>
              </c:extLst>
            </c:dLbl>
            <c:dLbl>
              <c:idx val="4"/>
              <c:layout>
                <c:manualLayout>
                  <c:x val="4.1899245515013249E-3"/>
                  <c:y val="2.43550336578026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9590297777354757"/>
                      <c:h val="0.144200042298264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4DD-4D22-B5C9-AF726C556ED4}"/>
                </c:ext>
              </c:extLst>
            </c:dLbl>
            <c:dLbl>
              <c:idx val="5"/>
              <c:layout>
                <c:manualLayout>
                  <c:x val="4.3165270629982357E-3"/>
                  <c:y val="-3.24128529740830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4DD-4D22-B5C9-AF726C556E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Sheet!$B$502:$B$507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Sheet!$C$502:$C$507</c:f>
              <c:numCache>
                <c:formatCode>0.0%</c:formatCode>
                <c:ptCount val="6"/>
                <c:pt idx="0">
                  <c:v>3.5514018691588788E-2</c:v>
                </c:pt>
                <c:pt idx="1">
                  <c:v>6.5420560747663559E-2</c:v>
                </c:pt>
                <c:pt idx="2">
                  <c:v>0.7065420560747665</c:v>
                </c:pt>
                <c:pt idx="3">
                  <c:v>5.9813084112149563E-2</c:v>
                </c:pt>
                <c:pt idx="4">
                  <c:v>1.4953271028037382E-2</c:v>
                </c:pt>
                <c:pt idx="5">
                  <c:v>0.11775700934579439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04DD-4D22-B5C9-AF726C556ED4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Sheet!$D$503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A2B8-4611-B232-61CD0636E7FC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2B8-4611-B232-61CD0636E7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Sheet!$E$503</c:f>
              <c:numCache>
                <c:formatCode>0.0%</c:formatCode>
                <c:ptCount val="1"/>
                <c:pt idx="0">
                  <c:v>0.10093457943925235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A2B8-4611-B232-61CD0636E7FC}"/>
            </c:ext>
          </c:extLst>
        </c:ser>
        <c:ser>
          <c:idx val="2"/>
          <c:order val="1"/>
          <c:tx>
            <c:strRef>
              <c:f>Sheet!$D$505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A2B8-4611-B232-61CD0636E7FC}"/>
              </c:ext>
            </c:extLst>
          </c:dPt>
          <c:dLbls>
            <c:dLbl>
              <c:idx val="0"/>
              <c:layout>
                <c:manualLayout>
                  <c:x val="-0.4290858677396045"/>
                  <c:y val="-0.21414294674637877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2B8-4611-B232-61CD0636E7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Sheet!$E$505</c:f>
              <c:numCache>
                <c:formatCode>0.0%</c:formatCode>
                <c:ptCount val="1"/>
                <c:pt idx="0">
                  <c:v>7.4766355140186938E-2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A2B8-4611-B232-61CD0636E7FC}"/>
            </c:ext>
          </c:extLst>
        </c:ser>
        <c:dLbls/>
        <c:gapWidth val="100"/>
        <c:axId val="156133248"/>
        <c:axId val="156134784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Sheet!$D$504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Sheet!$E$504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A2B8-4611-B232-61CD0636E7FC}"/>
                  </c:ext>
                </c:extLst>
              </c15:ser>
            </c15:filteredBarSeries>
          </c:ext>
        </c:extLst>
      </c:barChart>
      <c:catAx>
        <c:axId val="1561332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6134784"/>
        <c:crosses val="autoZero"/>
        <c:auto val="1"/>
        <c:lblAlgn val="ctr"/>
        <c:lblOffset val="100"/>
      </c:catAx>
      <c:valAx>
        <c:axId val="156134784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13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2141190961302396"/>
          <c:y val="0.10989866625363717"/>
          <c:w val="0.57833198651415052"/>
          <c:h val="0.80982696146649125"/>
        </c:manualLayout>
      </c:layout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5D94-48E4-952E-1067F34B9F2C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5D94-48E4-952E-1067F34B9F2C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5D94-48E4-952E-1067F34B9F2C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5D94-48E4-952E-1067F34B9F2C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5D94-48E4-952E-1067F34B9F2C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5D94-48E4-952E-1067F34B9F2C}"/>
              </c:ext>
            </c:extLst>
          </c:dPt>
          <c:dLbls>
            <c:dLbl>
              <c:idx val="0"/>
              <c:layout>
                <c:manualLayout>
                  <c:x val="0.22347216864980363"/>
                  <c:y val="1.54153400978853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813760477412001"/>
                      <c:h val="0.143682491015908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D94-48E4-952E-1067F34B9F2C}"/>
                </c:ext>
              </c:extLst>
            </c:dLbl>
            <c:dLbl>
              <c:idx val="1"/>
              <c:layout>
                <c:manualLayout>
                  <c:x val="6.444492309137731E-2"/>
                  <c:y val="0.152583075151002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2796193191008612"/>
                      <c:h val="0.188138759259924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D94-48E4-952E-1067F34B9F2C}"/>
                </c:ext>
              </c:extLst>
            </c:dLbl>
            <c:dLbl>
              <c:idx val="2"/>
              <c:layout>
                <c:manualLayout>
                  <c:x val="-0.26602152611854701"/>
                  <c:y val="-1.1849717589506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4287056226410883"/>
                      <c:h val="0.146373636524375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D94-48E4-952E-1067F34B9F2C}"/>
                </c:ext>
              </c:extLst>
            </c:dLbl>
            <c:dLbl>
              <c:idx val="3"/>
              <c:layout>
                <c:manualLayout>
                  <c:x val="-6.9035935667853238E-2"/>
                  <c:y val="0.217103387852919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365449765143721"/>
                      <c:h val="0.208875765041560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D94-48E4-952E-1067F34B9F2C}"/>
                </c:ext>
              </c:extLst>
            </c:dLbl>
            <c:dLbl>
              <c:idx val="4"/>
              <c:layout>
                <c:manualLayout>
                  <c:x val="-6.9313295462477068E-3"/>
                  <c:y val="3.93051400249403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2040103727565716"/>
                      <c:h val="0.127581570610087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D94-48E4-952E-1067F34B9F2C}"/>
                </c:ext>
              </c:extLst>
            </c:dLbl>
            <c:dLbl>
              <c:idx val="5"/>
              <c:layout>
                <c:manualLayout>
                  <c:x val="8.5373510357181128E-5"/>
                  <c:y val="-4.55160948555897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D94-48E4-952E-1067F34B9F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Sheet!$B$512:$B$517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Sheet!$C$512:$C$517</c:f>
              <c:numCache>
                <c:formatCode>0.0%</c:formatCode>
                <c:ptCount val="6"/>
                <c:pt idx="0">
                  <c:v>4.1121495327102797E-2</c:v>
                </c:pt>
                <c:pt idx="1">
                  <c:v>0.12523364485981309</c:v>
                </c:pt>
                <c:pt idx="2">
                  <c:v>0.68971962616822446</c:v>
                </c:pt>
                <c:pt idx="3">
                  <c:v>3.7383177570093476E-2</c:v>
                </c:pt>
                <c:pt idx="4">
                  <c:v>1.121495327102804E-2</c:v>
                </c:pt>
                <c:pt idx="5">
                  <c:v>9.5327102803738323E-2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5D94-48E4-952E-1067F34B9F2C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Sheet!$D$513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0AE0-452D-ADD2-DC7240A29C2F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AE0-452D-ADD2-DC7240A29C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Sheet!$E$513</c:f>
              <c:numCache>
                <c:formatCode>0.0%</c:formatCode>
                <c:ptCount val="1"/>
                <c:pt idx="0">
                  <c:v>0.16635514018691591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0AE0-452D-ADD2-DC7240A29C2F}"/>
            </c:ext>
          </c:extLst>
        </c:ser>
        <c:ser>
          <c:idx val="2"/>
          <c:order val="1"/>
          <c:tx>
            <c:strRef>
              <c:f>Sheet!$D$515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0AE0-452D-ADD2-DC7240A29C2F}"/>
              </c:ext>
            </c:extLst>
          </c:dPt>
          <c:dLbls>
            <c:dLbl>
              <c:idx val="0"/>
              <c:layout>
                <c:manualLayout>
                  <c:x val="-1.6090436598215043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AE0-452D-ADD2-DC7240A29C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Sheet!$E$515</c:f>
              <c:numCache>
                <c:formatCode>0.0%</c:formatCode>
                <c:ptCount val="1"/>
                <c:pt idx="0">
                  <c:v>4.8598130841121516E-2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0AE0-452D-ADD2-DC7240A29C2F}"/>
            </c:ext>
          </c:extLst>
        </c:ser>
        <c:dLbls/>
        <c:gapWidth val="100"/>
        <c:axId val="156300032"/>
        <c:axId val="156301568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Sheet!$D$514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Sheet!$E$514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0AE0-452D-ADD2-DC7240A29C2F}"/>
                  </c:ext>
                </c:extLst>
              </c15:ser>
            </c15:filteredBarSeries>
          </c:ext>
        </c:extLst>
      </c:barChart>
      <c:catAx>
        <c:axId val="1563000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6301568"/>
        <c:crosses val="autoZero"/>
        <c:auto val="1"/>
        <c:lblAlgn val="ctr"/>
        <c:lblOffset val="100"/>
      </c:catAx>
      <c:valAx>
        <c:axId val="156301568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30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204211336847717"/>
          <c:y val="9.1904465123699847E-2"/>
          <c:w val="0.57420260024877101"/>
          <c:h val="0.81619106975260036"/>
        </c:manualLayout>
      </c:layout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3D82-4706-9478-50473FE8C417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3D82-4706-9478-50473FE8C417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3D82-4706-9478-50473FE8C417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3D82-4706-9478-50473FE8C417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3D82-4706-9478-50473FE8C417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3D82-4706-9478-50473FE8C417}"/>
              </c:ext>
            </c:extLst>
          </c:dPt>
          <c:dLbls>
            <c:dLbl>
              <c:idx val="0"/>
              <c:layout>
                <c:manualLayout>
                  <c:x val="0.10838309600257795"/>
                  <c:y val="-2.67317611621671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6788322573002428"/>
                      <c:h val="7.90875224190729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D82-4706-9478-50473FE8C417}"/>
                </c:ext>
              </c:extLst>
            </c:dLbl>
            <c:dLbl>
              <c:idx val="1"/>
              <c:layout>
                <c:manualLayout>
                  <c:x val="0.13515259432565299"/>
                  <c:y val="9.74194360444178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548480720251136"/>
                      <c:h val="0.191818651195322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D82-4706-9478-50473FE8C417}"/>
                </c:ext>
              </c:extLst>
            </c:dLbl>
            <c:dLbl>
              <c:idx val="2"/>
              <c:layout>
                <c:manualLayout>
                  <c:x val="2.346413552093822E-2"/>
                  <c:y val="-1.0692537555959541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82-4706-9478-50473FE8C417}"/>
                </c:ext>
              </c:extLst>
            </c:dLbl>
            <c:dLbl>
              <c:idx val="3"/>
              <c:layout>
                <c:manualLayout>
                  <c:x val="-0.16348378960819798"/>
                  <c:y val="0.158103670837832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0942323639163657"/>
                      <c:h val="0.22122312947421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D82-4706-9478-50473FE8C417}"/>
                </c:ext>
              </c:extLst>
            </c:dLbl>
            <c:dLbl>
              <c:idx val="4"/>
              <c:layout>
                <c:manualLayout>
                  <c:x val="-9.9207531666391624E-2"/>
                  <c:y val="7.4634534398246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2768628205887573"/>
                      <c:h val="0.1389918326272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D82-4706-9478-50473FE8C417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D82-4706-9478-50473FE8C4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Sheet!$B$522:$B$527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Sheet!$C$522:$C$527</c:f>
              <c:numCache>
                <c:formatCode>0.0%</c:formatCode>
                <c:ptCount val="6"/>
                <c:pt idx="0">
                  <c:v>3.3644859813084113E-2</c:v>
                </c:pt>
                <c:pt idx="1">
                  <c:v>7.1028037383177575E-2</c:v>
                </c:pt>
                <c:pt idx="2">
                  <c:v>0.68411214953271016</c:v>
                </c:pt>
                <c:pt idx="3">
                  <c:v>8.9719626168224306E-2</c:v>
                </c:pt>
                <c:pt idx="4">
                  <c:v>1.8691588785046735E-2</c:v>
                </c:pt>
                <c:pt idx="5">
                  <c:v>0.10280373831775698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3D82-4706-9478-50473FE8C41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Sheet!$D$523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3560-479A-903C-56C1B4EAC86D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560-479A-903C-56C1B4EAC8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Sheet!$E$523</c:f>
              <c:numCache>
                <c:formatCode>0.0%</c:formatCode>
                <c:ptCount val="1"/>
                <c:pt idx="0">
                  <c:v>0.10467289719626167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3560-479A-903C-56C1B4EAC86D}"/>
            </c:ext>
          </c:extLst>
        </c:ser>
        <c:ser>
          <c:idx val="2"/>
          <c:order val="1"/>
          <c:tx>
            <c:strRef>
              <c:f>Sheet!$D$525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3560-479A-903C-56C1B4EAC86D}"/>
              </c:ext>
            </c:extLst>
          </c:dPt>
          <c:dLbls>
            <c:dLbl>
              <c:idx val="0"/>
              <c:layout>
                <c:manualLayout>
                  <c:x val="-0.31101525983810246"/>
                  <c:y val="-0.22891257542783469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560-479A-903C-56C1B4EAC8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Sheet!$E$525</c:f>
              <c:numCache>
                <c:formatCode>0.0%</c:formatCode>
                <c:ptCount val="1"/>
                <c:pt idx="0">
                  <c:v>0.10841121495327104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3560-479A-903C-56C1B4EAC86D}"/>
            </c:ext>
          </c:extLst>
        </c:ser>
        <c:dLbls/>
        <c:gapWidth val="100"/>
        <c:axId val="156589056"/>
        <c:axId val="156603136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Sheet!$D$524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Sheet!$E$524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3560-479A-903C-56C1B4EAC86D}"/>
                  </c:ext>
                </c:extLst>
              </c15:ser>
            </c15:filteredBarSeries>
          </c:ext>
        </c:extLst>
      </c:barChart>
      <c:catAx>
        <c:axId val="1565890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6603136"/>
        <c:crosses val="autoZero"/>
        <c:auto val="1"/>
        <c:lblAlgn val="ctr"/>
        <c:lblOffset val="100"/>
      </c:catAx>
      <c:valAx>
        <c:axId val="156603136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58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CB4A-404B-BF29-3410C541840B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CB4A-404B-BF29-3410C541840B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CB4A-404B-BF29-3410C541840B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CB4A-404B-BF29-3410C541840B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CB4A-404B-BF29-3410C541840B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CB4A-404B-BF29-3410C541840B}"/>
              </c:ext>
            </c:extLst>
          </c:dPt>
          <c:dLbls>
            <c:dLbl>
              <c:idx val="0"/>
              <c:layout>
                <c:manualLayout>
                  <c:x val="8.2575304217118312E-2"/>
                  <c:y val="-1.485188655691908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48485801596472"/>
                      <c:h val="8.44338117027891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B4A-404B-BF29-3410C541840B}"/>
                </c:ext>
              </c:extLst>
            </c:dLbl>
            <c:dLbl>
              <c:idx val="1"/>
              <c:layout>
                <c:manualLayout>
                  <c:x val="3.1509435556880884E-2"/>
                  <c:y val="9.40670288271239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488796223029324"/>
                      <c:h val="0.216796976639170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B4A-404B-BF29-3410C541840B}"/>
                </c:ext>
              </c:extLst>
            </c:dLbl>
            <c:dLbl>
              <c:idx val="2"/>
              <c:layout>
                <c:manualLayout>
                  <c:x val="-0.16252843157054839"/>
                  <c:y val="-7.3094769719100727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504424895957834"/>
                      <c:h val="0.126118933919498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B4A-404B-BF29-3410C541840B}"/>
                </c:ext>
              </c:extLst>
            </c:dLbl>
            <c:dLbl>
              <c:idx val="3"/>
              <c:layout>
                <c:manualLayout>
                  <c:x val="-4.2850473942279373E-2"/>
                  <c:y val="0.21680285203896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67539506225976"/>
                      <c:h val="0.216796976639170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B4A-404B-BF29-3410C541840B}"/>
                </c:ext>
              </c:extLst>
            </c:dLbl>
            <c:dLbl>
              <c:idx val="4"/>
              <c:layout>
                <c:manualLayout>
                  <c:x val="-2.0206362712347003E-2"/>
                  <c:y val="5.43668729131839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9768524802924107"/>
                      <c:h val="0.14109520809586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B4A-404B-BF29-3410C541840B}"/>
                </c:ext>
              </c:extLst>
            </c:dLbl>
            <c:dLbl>
              <c:idx val="5"/>
              <c:layout>
                <c:manualLayout>
                  <c:x val="1.1182256713492522E-4"/>
                  <c:y val="-2.81575537617067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B4A-404B-BF29-3410C5418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Sheet!$B$532:$B$537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Sheet!$C$532:$C$537</c:f>
              <c:numCache>
                <c:formatCode>0.0%</c:formatCode>
                <c:ptCount val="6"/>
                <c:pt idx="0">
                  <c:v>5.4205607476635512E-2</c:v>
                </c:pt>
                <c:pt idx="1">
                  <c:v>0.16822429906542066</c:v>
                </c:pt>
                <c:pt idx="2">
                  <c:v>0.63551401869158886</c:v>
                </c:pt>
                <c:pt idx="3">
                  <c:v>3.3644859813084113E-2</c:v>
                </c:pt>
                <c:pt idx="4">
                  <c:v>7.4766355140186945E-3</c:v>
                </c:pt>
                <c:pt idx="5">
                  <c:v>0.10093457943925233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CB4A-404B-BF29-3410C541840B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211E-47F6-B444-69F96CC87378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211E-47F6-B444-69F96CC87378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211E-47F6-B444-69F96CC87378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211E-47F6-B444-69F96CC87378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211E-47F6-B444-69F96CC87378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211E-47F6-B444-69F96CC87378}"/>
              </c:ext>
            </c:extLst>
          </c:dPt>
          <c:dLbls>
            <c:dLbl>
              <c:idx val="0"/>
              <c:layout>
                <c:manualLayout>
                  <c:x val="0.18909245242798731"/>
                  <c:y val="2.051729960666919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1E-47F6-B444-69F96CC87378}"/>
                </c:ext>
              </c:extLst>
            </c:dLbl>
            <c:dLbl>
              <c:idx val="1"/>
              <c:layout>
                <c:manualLayout>
                  <c:x val="1.0433358850333359E-2"/>
                  <c:y val="-1.116397127465536E-7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9488998489195928"/>
                      <c:h val="0.226341479534319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11E-47F6-B444-69F96CC87378}"/>
                </c:ext>
              </c:extLst>
            </c:dLbl>
            <c:dLbl>
              <c:idx val="2"/>
              <c:layout>
                <c:manualLayout>
                  <c:x val="1.774453529634537E-3"/>
                  <c:y val="6.631488248915475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5417492712156109"/>
                      <c:h val="0.117424212822803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11E-47F6-B444-69F96CC87378}"/>
                </c:ext>
              </c:extLst>
            </c:dLbl>
            <c:dLbl>
              <c:idx val="3"/>
              <c:layout>
                <c:manualLayout>
                  <c:x val="-5.2113222028898017E-2"/>
                  <c:y val="7.65625150015864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8901691938829277"/>
                      <c:h val="0.146943315828970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11E-47F6-B444-69F96CC87378}"/>
                </c:ext>
              </c:extLst>
            </c:dLbl>
            <c:dLbl>
              <c:idx val="4"/>
              <c:layout>
                <c:manualLayout>
                  <c:x val="-8.4712240077473744E-2"/>
                  <c:y val="-2.08025118476436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6095966382250952"/>
                      <c:h val="9.31510599185967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11E-47F6-B444-69F96CC87378}"/>
                </c:ext>
              </c:extLst>
            </c:dLbl>
            <c:dLbl>
              <c:idx val="5"/>
              <c:layout>
                <c:manualLayout>
                  <c:x val="0.26803564473327757"/>
                  <c:y val="1.13425948150498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4787810196647121"/>
                      <c:h val="7.91454113956906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11E-47F6-B444-69F96CC873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Sheet!$B$43:$B$48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Sheet!$C$43:$C$48</c:f>
              <c:numCache>
                <c:formatCode>0.0%</c:formatCode>
                <c:ptCount val="6"/>
                <c:pt idx="0">
                  <c:v>0.43925233644859812</c:v>
                </c:pt>
                <c:pt idx="1">
                  <c:v>0.33271028037383188</c:v>
                </c:pt>
                <c:pt idx="2">
                  <c:v>0.12710280373831778</c:v>
                </c:pt>
                <c:pt idx="3">
                  <c:v>5.4205607476635512E-2</c:v>
                </c:pt>
                <c:pt idx="4">
                  <c:v>3.1775700934579446E-2</c:v>
                </c:pt>
                <c:pt idx="5">
                  <c:v>1.4953271028037382E-2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211E-47F6-B444-69F96CC87378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Sheet!$D$533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D5D3-440C-B186-1F1772F3CC8C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5D3-440C-B186-1F1772F3CC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Sheet!$E$533</c:f>
              <c:numCache>
                <c:formatCode>0.0%</c:formatCode>
                <c:ptCount val="1"/>
                <c:pt idx="0">
                  <c:v>0.22242990654205613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D5D3-440C-B186-1F1772F3CC8C}"/>
            </c:ext>
          </c:extLst>
        </c:ser>
        <c:ser>
          <c:idx val="2"/>
          <c:order val="1"/>
          <c:tx>
            <c:strRef>
              <c:f>Sheet!$D$535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D5D3-440C-B186-1F1772F3CC8C}"/>
              </c:ext>
            </c:extLst>
          </c:dPt>
          <c:dLbls>
            <c:dLbl>
              <c:idx val="0"/>
              <c:layout>
                <c:manualLayout>
                  <c:x val="-6.992045790927332E-3"/>
                  <c:y val="-7.2125437632941701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5D3-440C-B186-1F1772F3CC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Sheet!$E$535</c:f>
              <c:numCache>
                <c:formatCode>0.0%</c:formatCode>
                <c:ptCount val="1"/>
                <c:pt idx="0">
                  <c:v>4.1121495327102797E-2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D5D3-440C-B186-1F1772F3CC8C}"/>
            </c:ext>
          </c:extLst>
        </c:ser>
        <c:dLbls/>
        <c:gapWidth val="100"/>
        <c:axId val="156546560"/>
        <c:axId val="156548096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Sheet!$D$534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Sheet!$E$534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D5D3-440C-B186-1F1772F3CC8C}"/>
                  </c:ext>
                </c:extLst>
              </c15:ser>
            </c15:filteredBarSeries>
          </c:ext>
        </c:extLst>
      </c:barChart>
      <c:catAx>
        <c:axId val="15654656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6548096"/>
        <c:crosses val="autoZero"/>
        <c:auto val="1"/>
        <c:lblAlgn val="ctr"/>
        <c:lblOffset val="100"/>
      </c:catAx>
      <c:valAx>
        <c:axId val="156548096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54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6938-4E2E-A836-19B01D28D1D7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6938-4E2E-A836-19B01D28D1D7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6938-4E2E-A836-19B01D28D1D7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6938-4E2E-A836-19B01D28D1D7}"/>
              </c:ext>
            </c:extLst>
          </c:dPt>
          <c:dPt>
            <c:idx val="4"/>
            <c:spPr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6938-4E2E-A836-19B01D28D1D7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6938-4E2E-A836-19B01D28D1D7}"/>
              </c:ext>
            </c:extLst>
          </c:dPt>
          <c:dLbls>
            <c:dLbl>
              <c:idx val="0"/>
              <c:layout>
                <c:manualLayout>
                  <c:x val="0.22347213716077491"/>
                  <c:y val="-5.09610159062586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8137598476314266"/>
                      <c:h val="0.130407219815079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938-4E2E-A836-19B01D28D1D7}"/>
                </c:ext>
              </c:extLst>
            </c:dLbl>
            <c:dLbl>
              <c:idx val="1"/>
              <c:layout>
                <c:manualLayout>
                  <c:x val="0"/>
                  <c:y val="2.09108842255347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10371421876592"/>
                      <c:h val="0.235648979501337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938-4E2E-A836-19B01D28D1D7}"/>
                </c:ext>
              </c:extLst>
            </c:dLbl>
            <c:dLbl>
              <c:idx val="2"/>
              <c:layout>
                <c:manualLayout>
                  <c:x val="-4.8506359412583328E-2"/>
                  <c:y val="1.2203539997199168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359565509141969"/>
                      <c:h val="0.11898491090504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938-4E2E-A836-19B01D28D1D7}"/>
                </c:ext>
              </c:extLst>
            </c:dLbl>
            <c:dLbl>
              <c:idx val="3"/>
              <c:layout>
                <c:manualLayout>
                  <c:x val="-5.1003886694656629E-2"/>
                  <c:y val="7.9116559542456069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8297472466702633"/>
                      <c:h val="0.143702175614322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938-4E2E-A836-19B01D28D1D7}"/>
                </c:ext>
              </c:extLst>
            </c:dLbl>
            <c:dLbl>
              <c:idx val="4"/>
              <c:layout>
                <c:manualLayout>
                  <c:x val="-2.4704483011383028E-3"/>
                  <c:y val="-7.4333470514465481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1779064003284538"/>
                      <c:h val="8.01828619211949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938-4E2E-A836-19B01D28D1D7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938-4E2E-A836-19B01D28D1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Sheet!$B$542:$B$547</c:f>
              <c:strCache>
                <c:ptCount val="5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Hard to answer</c:v>
                </c:pt>
              </c:strCache>
            </c:strRef>
          </c:cat>
          <c:val>
            <c:numRef>
              <c:f>Sheet!$C$542:$C$547</c:f>
              <c:numCache>
                <c:formatCode>0.0%</c:formatCode>
                <c:ptCount val="6"/>
                <c:pt idx="0">
                  <c:v>8.9719626168224306E-2</c:v>
                </c:pt>
                <c:pt idx="1">
                  <c:v>0.24859813084112159</c:v>
                </c:pt>
                <c:pt idx="2">
                  <c:v>0.56261682242990663</c:v>
                </c:pt>
                <c:pt idx="3">
                  <c:v>2.4299065420560758E-2</c:v>
                </c:pt>
                <c:pt idx="4">
                  <c:v>7.4766355140186924E-2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6938-4E2E-A836-19B01D28D1D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Sheet!$D$543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16D4-4C94-BD47-11A82127A092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6D4-4C94-BD47-11A82127A0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Sheet!$E$543</c:f>
              <c:numCache>
                <c:formatCode>0.0%</c:formatCode>
                <c:ptCount val="1"/>
                <c:pt idx="0">
                  <c:v>0.33831775700934591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16D4-4C94-BD47-11A82127A092}"/>
            </c:ext>
          </c:extLst>
        </c:ser>
        <c:ser>
          <c:idx val="2"/>
          <c:order val="1"/>
          <c:tx>
            <c:strRef>
              <c:f>Sheet!$D$545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16D4-4C94-BD47-11A82127A092}"/>
              </c:ext>
            </c:extLst>
          </c:dPt>
          <c:dLbls>
            <c:dLbl>
              <c:idx val="0"/>
              <c:layout>
                <c:manualLayout>
                  <c:x val="-2.4729749371495663E-2"/>
                  <c:y val="1.7247902596430945E-2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6D4-4C94-BD47-11A82127A0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Sheet!$E$545</c:f>
              <c:numCache>
                <c:formatCode>0.0%</c:formatCode>
                <c:ptCount val="1"/>
                <c:pt idx="0">
                  <c:v>2.4299065420560758E-2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16D4-4C94-BD47-11A82127A092}"/>
            </c:ext>
          </c:extLst>
        </c:ser>
        <c:dLbls/>
        <c:gapWidth val="100"/>
        <c:axId val="156814720"/>
        <c:axId val="156836992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Sheet!$D$544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Sheet!$E$544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16D4-4C94-BD47-11A82127A092}"/>
                  </c:ext>
                </c:extLst>
              </c15:ser>
            </c15:filteredBarSeries>
          </c:ext>
        </c:extLst>
      </c:barChart>
      <c:catAx>
        <c:axId val="1568147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6836992"/>
        <c:crosses val="autoZero"/>
        <c:auto val="1"/>
        <c:lblAlgn val="ctr"/>
        <c:lblOffset val="100"/>
      </c:catAx>
      <c:valAx>
        <c:axId val="156836992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81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698A-4797-8BC8-99A8EF82F316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698A-4797-8BC8-99A8EF82F316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698A-4797-8BC8-99A8EF82F316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698A-4797-8BC8-99A8EF82F316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698A-4797-8BC8-99A8EF82F316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698A-4797-8BC8-99A8EF82F316}"/>
              </c:ext>
            </c:extLst>
          </c:dPt>
          <c:dLbls>
            <c:dLbl>
              <c:idx val="0"/>
              <c:layout>
                <c:manualLayout>
                  <c:x val="0.13254758123860139"/>
                  <c:y val="-5.0115231249592307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5760152311924812"/>
                      <c:h val="8.44337744210438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98A-4797-8BC8-99A8EF82F316}"/>
                </c:ext>
              </c:extLst>
            </c:dLbl>
            <c:dLbl>
              <c:idx val="1"/>
              <c:layout>
                <c:manualLayout>
                  <c:x val="0.11480895774882885"/>
                  <c:y val="0.179343619299777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103711797635144"/>
                      <c:h val="0.259434207276899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98A-4797-8BC8-99A8EF82F316}"/>
                </c:ext>
              </c:extLst>
            </c:dLbl>
            <c:dLbl>
              <c:idx val="2"/>
              <c:layout>
                <c:manualLayout>
                  <c:x val="-5.0756189409367991E-2"/>
                  <c:y val="-1.30197345819023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6409692416214379"/>
                      <c:h val="8.2198643475313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98A-4797-8BC8-99A8EF82F316}"/>
                </c:ext>
              </c:extLst>
            </c:dLbl>
            <c:dLbl>
              <c:idx val="3"/>
              <c:layout>
                <c:manualLayout>
                  <c:x val="-5.0988293247839524E-2"/>
                  <c:y val="0.252434928095807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550034132452871"/>
                      <c:h val="0.218928011970514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98A-4797-8BC8-99A8EF82F316}"/>
                </c:ext>
              </c:extLst>
            </c:dLbl>
            <c:dLbl>
              <c:idx val="4"/>
              <c:layout>
                <c:manualLayout>
                  <c:x val="2.005933139563351E-3"/>
                  <c:y val="5.39099185957609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8598449776962346"/>
                      <c:h val="0.143835494726904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98A-4797-8BC8-99A8EF82F316}"/>
                </c:ext>
              </c:extLst>
            </c:dLbl>
            <c:dLbl>
              <c:idx val="5"/>
              <c:layout>
                <c:manualLayout>
                  <c:x val="-1.7748796519089997E-2"/>
                  <c:y val="-2.16091894842454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98A-4797-8BC8-99A8EF82F3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Sheet!$B$670:$B$675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Sheet!$C$670:$C$675</c:f>
              <c:numCache>
                <c:formatCode>0.0%</c:formatCode>
                <c:ptCount val="6"/>
                <c:pt idx="0">
                  <c:v>0.05</c:v>
                </c:pt>
                <c:pt idx="1">
                  <c:v>0.2166666666666667</c:v>
                </c:pt>
                <c:pt idx="2">
                  <c:v>0.55333333333333334</c:v>
                </c:pt>
                <c:pt idx="3">
                  <c:v>0.10666666666666672</c:v>
                </c:pt>
                <c:pt idx="4">
                  <c:v>1.3333333333333332E-2</c:v>
                </c:pt>
                <c:pt idx="5">
                  <c:v>6.0000000000000005E-2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698A-4797-8BC8-99A8EF82F316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Sheet!$D$671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6422-4E58-BA2E-432DE20A12CF}"/>
              </c:ext>
            </c:extLst>
          </c:dPt>
          <c:dLbls>
            <c:dLbl>
              <c:idx val="0"/>
              <c:layout>
                <c:manualLayout>
                  <c:x val="-0.30874205483673395"/>
                  <c:y val="0.21077597535759166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422-4E58-BA2E-432DE20A12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Sheet!$E$671</c:f>
              <c:numCache>
                <c:formatCode>0.0%</c:formatCode>
                <c:ptCount val="1"/>
                <c:pt idx="0">
                  <c:v>0.26666666666666677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6422-4E58-BA2E-432DE20A12CF}"/>
            </c:ext>
          </c:extLst>
        </c:ser>
        <c:ser>
          <c:idx val="2"/>
          <c:order val="1"/>
          <c:tx>
            <c:strRef>
              <c:f>Sheet!$D$673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6422-4E58-BA2E-432DE20A12CF}"/>
              </c:ext>
            </c:extLst>
          </c:dPt>
          <c:dLbls>
            <c:dLbl>
              <c:idx val="0"/>
              <c:layout>
                <c:manualLayout>
                  <c:x val="9.8275017216268301E-3"/>
                  <c:y val="2.4782739149750081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422-4E58-BA2E-432DE20A12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Sheet!$E$673</c:f>
              <c:numCache>
                <c:formatCode>0.0%</c:formatCode>
                <c:ptCount val="1"/>
                <c:pt idx="0">
                  <c:v>0.12000000000000005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6422-4E58-BA2E-432DE20A12CF}"/>
            </c:ext>
          </c:extLst>
        </c:ser>
        <c:dLbls/>
        <c:gapWidth val="100"/>
        <c:axId val="156924160"/>
        <c:axId val="156942336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Sheet!$D$672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Sheet!$E$672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6422-4E58-BA2E-432DE20A12CF}"/>
                  </c:ext>
                </c:extLst>
              </c15:ser>
            </c15:filteredBarSeries>
          </c:ext>
        </c:extLst>
      </c:barChart>
      <c:catAx>
        <c:axId val="15692416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6942336"/>
        <c:crosses val="autoZero"/>
        <c:auto val="1"/>
        <c:lblAlgn val="ctr"/>
        <c:lblOffset val="100"/>
      </c:catAx>
      <c:valAx>
        <c:axId val="156942336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92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6CBC-4AD5-B000-CD4A8FA46FC8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6CBC-4AD5-B000-CD4A8FA46FC8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6CBC-4AD5-B000-CD4A8FA46FC8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6CBC-4AD5-B000-CD4A8FA46FC8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6CBC-4AD5-B000-CD4A8FA46FC8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6CBC-4AD5-B000-CD4A8FA46FC8}"/>
              </c:ext>
            </c:extLst>
          </c:dPt>
          <c:dLbls>
            <c:dLbl>
              <c:idx val="0"/>
              <c:layout>
                <c:manualLayout>
                  <c:x val="7.3091429834821614E-2"/>
                  <c:y val="-2.716638833333285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7009704187733858"/>
                      <c:h val="8.4433820318729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CBC-4AD5-B000-CD4A8FA46FC8}"/>
                </c:ext>
              </c:extLst>
            </c:dLbl>
            <c:dLbl>
              <c:idx val="1"/>
              <c:layout>
                <c:manualLayout>
                  <c:x val="8.5387077787731427E-3"/>
                  <c:y val="8.60387874785278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103719040081348"/>
                      <c:h val="0.254271874829781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CBC-4AD5-B000-CD4A8FA46FC8}"/>
                </c:ext>
              </c:extLst>
            </c:dLbl>
            <c:dLbl>
              <c:idx val="2"/>
              <c:layout>
                <c:manualLayout>
                  <c:x val="-2.1670014907284735E-2"/>
                  <c:y val="1.2203506263317725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BC-4AD5-B000-CD4A8FA46FC8}"/>
                </c:ext>
              </c:extLst>
            </c:dLbl>
            <c:dLbl>
              <c:idx val="3"/>
              <c:layout>
                <c:manualLayout>
                  <c:x val="-7.7103244146011607E-2"/>
                  <c:y val="0.214319598956155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0942329342202198"/>
                      <c:h val="0.242931404441356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CBC-4AD5-B000-CD4A8FA46FC8}"/>
                </c:ext>
              </c:extLst>
            </c:dLbl>
            <c:dLbl>
              <c:idx val="4"/>
              <c:layout>
                <c:manualLayout>
                  <c:x val="2.10002516446122E-3"/>
                  <c:y val="7.92513592937833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7634097191922528"/>
                      <c:h val="0.148225528916860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CBC-4AD5-B000-CD4A8FA46FC8}"/>
                </c:ext>
              </c:extLst>
            </c:dLbl>
            <c:dLbl>
              <c:idx val="5"/>
              <c:layout>
                <c:manualLayout>
                  <c:x val="-9.211939283941234E-2"/>
                  <c:y val="-2.14842755895035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CBC-4AD5-B000-CD4A8FA46F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Sheet!$B$670:$B$675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Sheet!$C$670:$C$675</c:f>
              <c:numCache>
                <c:formatCode>0.0%</c:formatCode>
                <c:ptCount val="6"/>
                <c:pt idx="0">
                  <c:v>0.05</c:v>
                </c:pt>
                <c:pt idx="1">
                  <c:v>0.2166666666666667</c:v>
                </c:pt>
                <c:pt idx="2">
                  <c:v>0.55333333333333334</c:v>
                </c:pt>
                <c:pt idx="3">
                  <c:v>0.10666666666666672</c:v>
                </c:pt>
                <c:pt idx="4">
                  <c:v>1.3333333333333332E-2</c:v>
                </c:pt>
                <c:pt idx="5">
                  <c:v>6.0000000000000005E-2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6CBC-4AD5-B000-CD4A8FA46FC8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Sheet!$D$671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2006-462C-8F18-AA170D720B3B}"/>
              </c:ext>
            </c:extLst>
          </c:dPt>
          <c:dLbls>
            <c:dLbl>
              <c:idx val="0"/>
              <c:layout>
                <c:manualLayout>
                  <c:x val="-0.3145015966855878"/>
                  <c:y val="0.23539202316001825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006-462C-8F18-AA170D720B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Sheet!$E$671</c:f>
              <c:numCache>
                <c:formatCode>0.0%</c:formatCode>
                <c:ptCount val="1"/>
                <c:pt idx="0">
                  <c:v>0.26666666666666677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2006-462C-8F18-AA170D720B3B}"/>
            </c:ext>
          </c:extLst>
        </c:ser>
        <c:ser>
          <c:idx val="2"/>
          <c:order val="1"/>
          <c:tx>
            <c:strRef>
              <c:f>Sheet!$D$673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2006-462C-8F18-AA170D720B3B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006-462C-8F18-AA170D720B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Sheet!$E$673</c:f>
              <c:numCache>
                <c:formatCode>0.0%</c:formatCode>
                <c:ptCount val="1"/>
                <c:pt idx="0">
                  <c:v>0.12000000000000005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2006-462C-8F18-AA170D720B3B}"/>
            </c:ext>
          </c:extLst>
        </c:ser>
        <c:dLbls/>
        <c:gapWidth val="100"/>
        <c:axId val="157074176"/>
        <c:axId val="157075712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Sheet!$D$672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Sheet!$E$672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2006-462C-8F18-AA170D720B3B}"/>
                  </c:ext>
                </c:extLst>
              </c15:ser>
            </c15:filteredBarSeries>
          </c:ext>
        </c:extLst>
      </c:barChart>
      <c:catAx>
        <c:axId val="15707417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7075712"/>
        <c:crosses val="autoZero"/>
        <c:auto val="1"/>
        <c:lblAlgn val="ctr"/>
        <c:lblOffset val="100"/>
      </c:catAx>
      <c:valAx>
        <c:axId val="157075712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07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6938-4E2E-A836-19B01D28D1D7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6938-4E2E-A836-19B01D28D1D7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6938-4E2E-A836-19B01D28D1D7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6938-4E2E-A836-19B01D28D1D7}"/>
              </c:ext>
            </c:extLst>
          </c:dPt>
          <c:dPt>
            <c:idx val="4"/>
            <c:spPr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6938-4E2E-A836-19B01D28D1D7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6938-4E2E-A836-19B01D28D1D7}"/>
              </c:ext>
            </c:extLst>
          </c:dPt>
          <c:dLbls>
            <c:dLbl>
              <c:idx val="0"/>
              <c:layout>
                <c:manualLayout>
                  <c:x val="0.22347213716077491"/>
                  <c:y val="-5.09610159062586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8137598476314266"/>
                      <c:h val="0.130407219815079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938-4E2E-A836-19B01D28D1D7}"/>
                </c:ext>
              </c:extLst>
            </c:dLbl>
            <c:dLbl>
              <c:idx val="1"/>
              <c:layout>
                <c:manualLayout>
                  <c:x val="0"/>
                  <c:y val="2.09108842255347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10371421876592"/>
                      <c:h val="0.235648979501337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938-4E2E-A836-19B01D28D1D7}"/>
                </c:ext>
              </c:extLst>
            </c:dLbl>
            <c:dLbl>
              <c:idx val="2"/>
              <c:layout>
                <c:manualLayout>
                  <c:x val="-4.8506359412583328E-2"/>
                  <c:y val="1.2203539997199168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359565509141969"/>
                      <c:h val="0.11898491090504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938-4E2E-A836-19B01D28D1D7}"/>
                </c:ext>
              </c:extLst>
            </c:dLbl>
            <c:dLbl>
              <c:idx val="3"/>
              <c:layout>
                <c:manualLayout>
                  <c:x val="-5.1003886694656629E-2"/>
                  <c:y val="7.9116559542456069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8297472466702633"/>
                      <c:h val="0.143702175614322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938-4E2E-A836-19B01D28D1D7}"/>
                </c:ext>
              </c:extLst>
            </c:dLbl>
            <c:dLbl>
              <c:idx val="4"/>
              <c:layout>
                <c:manualLayout>
                  <c:x val="-2.4704483011383028E-3"/>
                  <c:y val="-7.4333470514465481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1779064003284538"/>
                      <c:h val="8.01828619211949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938-4E2E-A836-19B01D28D1D7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938-4E2E-A836-19B01D28D1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Sheet!$B$542:$B$547</c:f>
              <c:strCache>
                <c:ptCount val="5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Hard to answer</c:v>
                </c:pt>
              </c:strCache>
            </c:strRef>
          </c:cat>
          <c:val>
            <c:numRef>
              <c:f>Sheet!$C$542:$C$547</c:f>
              <c:numCache>
                <c:formatCode>0.0%</c:formatCode>
                <c:ptCount val="6"/>
                <c:pt idx="0">
                  <c:v>8.9719626168224306E-2</c:v>
                </c:pt>
                <c:pt idx="1">
                  <c:v>0.24859813084112159</c:v>
                </c:pt>
                <c:pt idx="2">
                  <c:v>0.56261682242990663</c:v>
                </c:pt>
                <c:pt idx="3">
                  <c:v>2.4299065420560758E-2</c:v>
                </c:pt>
                <c:pt idx="4">
                  <c:v>7.4766355140186924E-2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6938-4E2E-A836-19B01D28D1D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Sheet!$D$543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16D4-4C94-BD47-11A82127A092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6D4-4C94-BD47-11A82127A0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Sheet!$E$543</c:f>
              <c:numCache>
                <c:formatCode>0.0%</c:formatCode>
                <c:ptCount val="1"/>
                <c:pt idx="0">
                  <c:v>0.33831775700934591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16D4-4C94-BD47-11A82127A092}"/>
            </c:ext>
          </c:extLst>
        </c:ser>
        <c:ser>
          <c:idx val="2"/>
          <c:order val="1"/>
          <c:tx>
            <c:strRef>
              <c:f>Sheet!$D$545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16D4-4C94-BD47-11A82127A092}"/>
              </c:ext>
            </c:extLst>
          </c:dPt>
          <c:dLbls>
            <c:dLbl>
              <c:idx val="0"/>
              <c:layout>
                <c:manualLayout>
                  <c:x val="-2.4729749371495663E-2"/>
                  <c:y val="1.7247902596430945E-2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6D4-4C94-BD47-11A82127A0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Sheet!$E$545</c:f>
              <c:numCache>
                <c:formatCode>0.0%</c:formatCode>
                <c:ptCount val="1"/>
                <c:pt idx="0">
                  <c:v>2.4299065420560758E-2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16D4-4C94-BD47-11A82127A092}"/>
            </c:ext>
          </c:extLst>
        </c:ser>
        <c:dLbls/>
        <c:gapWidth val="100"/>
        <c:axId val="157276800"/>
        <c:axId val="156381568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Sheet!$D$544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Sheet!$E$544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16D4-4C94-BD47-11A82127A092}"/>
                  </c:ext>
                </c:extLst>
              </c15:ser>
            </c15:filteredBarSeries>
          </c:ext>
        </c:extLst>
      </c:barChart>
      <c:catAx>
        <c:axId val="15727680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6381568"/>
        <c:crosses val="autoZero"/>
        <c:auto val="1"/>
        <c:lblAlgn val="ctr"/>
        <c:lblOffset val="100"/>
      </c:catAx>
      <c:valAx>
        <c:axId val="156381568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27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0253-42D3-9F20-BF207C3F3F35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0253-42D3-9F20-BF207C3F3F35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0253-42D3-9F20-BF207C3F3F35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0253-42D3-9F20-BF207C3F3F35}"/>
              </c:ext>
            </c:extLst>
          </c:dPt>
          <c:dPt>
            <c:idx val="4"/>
            <c:spPr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0253-42D3-9F20-BF207C3F3F35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0253-42D3-9F20-BF207C3F3F35}"/>
              </c:ext>
            </c:extLst>
          </c:dPt>
          <c:dLbls>
            <c:dLbl>
              <c:idx val="0"/>
              <c:layout>
                <c:manualLayout>
                  <c:x val="1.5987625741927768E-2"/>
                  <c:y val="-5.78730584772530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6793349168646081"/>
                      <c:h val="8.44339085743304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253-42D3-9F20-BF207C3F3F35}"/>
                </c:ext>
              </c:extLst>
            </c:dLbl>
            <c:dLbl>
              <c:idx val="1"/>
              <c:layout>
                <c:manualLayout>
                  <c:x val="0"/>
                  <c:y val="-9.67439126894486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103718973813407"/>
                      <c:h val="0.24099861661982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253-42D3-9F20-BF207C3F3F35}"/>
                </c:ext>
              </c:extLst>
            </c:dLbl>
            <c:dLbl>
              <c:idx val="2"/>
              <c:layout>
                <c:manualLayout>
                  <c:x val="-6.5727887709668498E-3"/>
                  <c:y val="1.2203506263317725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2446555819477432"/>
                      <c:h val="0.115115398422246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253-42D3-9F20-BF207C3F3F35}"/>
                </c:ext>
              </c:extLst>
            </c:dLbl>
            <c:dLbl>
              <c:idx val="3"/>
              <c:layout>
                <c:manualLayout>
                  <c:x val="-9.837289150000017E-2"/>
                  <c:y val="8.8764523302951523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577344555631178"/>
                      <c:h val="0.143702336861828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253-42D3-9F20-BF207C3F3F35}"/>
                </c:ext>
              </c:extLst>
            </c:dLbl>
            <c:dLbl>
              <c:idx val="4"/>
              <c:layout>
                <c:manualLayout>
                  <c:x val="-6.2006487131457316E-2"/>
                  <c:y val="-2.028118515405425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8598456001271775"/>
                      <c:h val="8.01827893861939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253-42D3-9F20-BF207C3F3F35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253-42D3-9F20-BF207C3F3F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Sheet!$B$551:$B$556</c:f>
              <c:strCache>
                <c:ptCount val="5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Hard to answer</c:v>
                </c:pt>
              </c:strCache>
            </c:strRef>
          </c:cat>
          <c:val>
            <c:numRef>
              <c:f>Sheet!$C$551:$C$556</c:f>
              <c:numCache>
                <c:formatCode>0.0%</c:formatCode>
                <c:ptCount val="6"/>
                <c:pt idx="0">
                  <c:v>8.0373831775700927E-2</c:v>
                </c:pt>
                <c:pt idx="1">
                  <c:v>0.2841121495327103</c:v>
                </c:pt>
                <c:pt idx="2">
                  <c:v>0.54766355140186918</c:v>
                </c:pt>
                <c:pt idx="3">
                  <c:v>3.1775700934579446E-2</c:v>
                </c:pt>
                <c:pt idx="4">
                  <c:v>5.6074766355140193E-2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0253-42D3-9F20-BF207C3F3F35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Sheet!$D$44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F5C4-4091-AAC3-33AB4FE2812E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5C4-4091-AAC3-33AB4FE28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Sheet!$E$44</c:f>
              <c:numCache>
                <c:formatCode>0.0%</c:formatCode>
                <c:ptCount val="1"/>
                <c:pt idx="0">
                  <c:v>0.77196261682243017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F5C4-4091-AAC3-33AB4FE2812E}"/>
            </c:ext>
          </c:extLst>
        </c:ser>
        <c:ser>
          <c:idx val="2"/>
          <c:order val="1"/>
          <c:tx>
            <c:strRef>
              <c:f>Sheet!$D$46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F5C4-4091-AAC3-33AB4FE2812E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5C4-4091-AAC3-33AB4FE28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Sheet!$E$46</c:f>
              <c:numCache>
                <c:formatCode>0.0%</c:formatCode>
                <c:ptCount val="1"/>
                <c:pt idx="0">
                  <c:v>8.5981308411214943E-2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F5C4-4091-AAC3-33AB4FE2812E}"/>
            </c:ext>
          </c:extLst>
        </c:ser>
        <c:dLbls/>
        <c:gapWidth val="100"/>
        <c:axId val="109218816"/>
        <c:axId val="109224704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Sheet!$D$45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Sheet!$E$45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F5C4-4091-AAC3-33AB4FE2812E}"/>
                  </c:ext>
                </c:extLst>
              </c15:ser>
            </c15:filteredBarSeries>
          </c:ext>
        </c:extLst>
      </c:barChart>
      <c:catAx>
        <c:axId val="1092188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224704"/>
        <c:crosses val="autoZero"/>
        <c:auto val="1"/>
        <c:lblAlgn val="ctr"/>
        <c:lblOffset val="100"/>
      </c:catAx>
      <c:valAx>
        <c:axId val="10922470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21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Sheet!$D$552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145F-4DB0-BD80-432794AD4250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45F-4DB0-BD80-432794AD42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Sheet!$E$552</c:f>
              <c:numCache>
                <c:formatCode>0.0%</c:formatCode>
                <c:ptCount val="1"/>
                <c:pt idx="0">
                  <c:v>0.36448598130841142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145F-4DB0-BD80-432794AD4250}"/>
            </c:ext>
          </c:extLst>
        </c:ser>
        <c:ser>
          <c:idx val="2"/>
          <c:order val="1"/>
          <c:tx>
            <c:strRef>
              <c:f>Sheet!$D$554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145F-4DB0-BD80-432794AD4250}"/>
              </c:ext>
            </c:extLst>
          </c:dPt>
          <c:dLbls>
            <c:dLbl>
              <c:idx val="0"/>
              <c:layout>
                <c:manualLayout>
                  <c:x val="-2.4729749371495663E-2"/>
                  <c:y val="1.2324693035945633E-2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45F-4DB0-BD80-432794AD42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Sheet!$E$554</c:f>
              <c:numCache>
                <c:formatCode>0.0%</c:formatCode>
                <c:ptCount val="1"/>
                <c:pt idx="0">
                  <c:v>3.1775700934579446E-2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145F-4DB0-BD80-432794AD4250}"/>
            </c:ext>
          </c:extLst>
        </c:ser>
        <c:dLbls/>
        <c:gapWidth val="100"/>
        <c:axId val="157430528"/>
        <c:axId val="157432064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Sheet!$D$553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Sheet!$E$553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145F-4DB0-BD80-432794AD4250}"/>
                  </c:ext>
                </c:extLst>
              </c15:ser>
            </c15:filteredBarSeries>
          </c:ext>
        </c:extLst>
      </c:barChart>
      <c:catAx>
        <c:axId val="1574305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7432064"/>
        <c:crosses val="autoZero"/>
        <c:auto val="1"/>
        <c:lblAlgn val="ctr"/>
        <c:lblOffset val="100"/>
      </c:catAx>
      <c:valAx>
        <c:axId val="157432064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43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CD89-49EB-8496-DE882F567293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CD89-49EB-8496-DE882F567293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CD89-49EB-8496-DE882F567293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CD89-49EB-8496-DE882F567293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CD89-49EB-8496-DE882F567293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CD89-49EB-8496-DE882F567293}"/>
              </c:ext>
            </c:extLst>
          </c:dPt>
          <c:dLbls>
            <c:dLbl>
              <c:idx val="0"/>
              <c:layout>
                <c:manualLayout>
                  <c:x val="7.4825568535856729E-2"/>
                  <c:y val="5.74616789648150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8137599477205447"/>
                      <c:h val="0.129690464948462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D89-49EB-8496-DE882F567293}"/>
                </c:ext>
              </c:extLst>
            </c:dLbl>
            <c:dLbl>
              <c:idx val="1"/>
              <c:layout>
                <c:manualLayout>
                  <c:x val="-3.8854698114292783E-3"/>
                  <c:y val="-2.41917522650536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103715121024735"/>
                      <c:h val="0.203101586651106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D89-49EB-8496-DE882F567293}"/>
                </c:ext>
              </c:extLst>
            </c:dLbl>
            <c:dLbl>
              <c:idx val="2"/>
              <c:layout>
                <c:manualLayout>
                  <c:x val="-2.1670014907284735E-2"/>
                  <c:y val="1.2203506263317725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89-49EB-8496-DE882F567293}"/>
                </c:ext>
              </c:extLst>
            </c:dLbl>
            <c:dLbl>
              <c:idx val="3"/>
              <c:layout>
                <c:manualLayout>
                  <c:x val="-0.13322226376388721"/>
                  <c:y val="0.201370777918484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443925328000959"/>
                      <c:h val="0.171987723721369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D89-49EB-8496-DE882F567293}"/>
                </c:ext>
              </c:extLst>
            </c:dLbl>
            <c:dLbl>
              <c:idx val="4"/>
              <c:layout>
                <c:manualLayout>
                  <c:x val="-9.0574294509571378E-4"/>
                  <c:y val="6.07868982092897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8598455969366591"/>
                      <c:h val="0.122610891856497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D89-49EB-8496-DE882F567293}"/>
                </c:ext>
              </c:extLst>
            </c:dLbl>
            <c:dLbl>
              <c:idx val="5"/>
              <c:layout>
                <c:manualLayout>
                  <c:x val="5.8713043675128231E-2"/>
                  <c:y val="-1.29292911295423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D89-49EB-8496-DE882F5672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Sheet!$B$560:$B$565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Sheet!$C$560:$C$565</c:f>
              <c:numCache>
                <c:formatCode>0.0%</c:formatCode>
                <c:ptCount val="6"/>
                <c:pt idx="0">
                  <c:v>8.4112149532710262E-2</c:v>
                </c:pt>
                <c:pt idx="1">
                  <c:v>0.29345794392523378</c:v>
                </c:pt>
                <c:pt idx="2">
                  <c:v>0.53084112149532714</c:v>
                </c:pt>
                <c:pt idx="3">
                  <c:v>2.9906542056074778E-2</c:v>
                </c:pt>
                <c:pt idx="4">
                  <c:v>1.8691588785046736E-3</c:v>
                </c:pt>
                <c:pt idx="5">
                  <c:v>5.9813084112149563E-2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CD89-49EB-8496-DE882F567293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Sheet!$D$561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8F69-4C36-92C9-8F1CF66F7DF6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F69-4C36-92C9-8F1CF66F7D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Sheet!$E$561</c:f>
              <c:numCache>
                <c:formatCode>0.0%</c:formatCode>
                <c:ptCount val="1"/>
                <c:pt idx="0">
                  <c:v>0.37757009345794412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8F69-4C36-92C9-8F1CF66F7DF6}"/>
            </c:ext>
          </c:extLst>
        </c:ser>
        <c:ser>
          <c:idx val="2"/>
          <c:order val="1"/>
          <c:tx>
            <c:strRef>
              <c:f>Sheet!$D$563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8F69-4C36-92C9-8F1CF66F7DF6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F69-4C36-92C9-8F1CF66F7D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Sheet!$E$563</c:f>
              <c:numCache>
                <c:formatCode>0.0%</c:formatCode>
                <c:ptCount val="1"/>
                <c:pt idx="0">
                  <c:v>3.1775700934579452E-2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8F69-4C36-92C9-8F1CF66F7DF6}"/>
            </c:ext>
          </c:extLst>
        </c:ser>
        <c:dLbls/>
        <c:gapWidth val="100"/>
        <c:axId val="157576192"/>
        <c:axId val="157590272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Sheet!$D$562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Sheet!$E$562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8F69-4C36-92C9-8F1CF66F7DF6}"/>
                  </c:ext>
                </c:extLst>
              </c15:ser>
            </c15:filteredBarSeries>
          </c:ext>
        </c:extLst>
      </c:barChart>
      <c:catAx>
        <c:axId val="1575761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7590272"/>
        <c:crosses val="autoZero"/>
        <c:auto val="1"/>
        <c:lblAlgn val="ctr"/>
        <c:lblOffset val="100"/>
      </c:catAx>
      <c:valAx>
        <c:axId val="157590272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57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3C7D-42D2-8695-A7A04CD8A5F5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3C7D-42D2-8695-A7A04CD8A5F5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3C7D-42D2-8695-A7A04CD8A5F5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3C7D-42D2-8695-A7A04CD8A5F5}"/>
              </c:ext>
            </c:extLst>
          </c:dPt>
          <c:dPt>
            <c:idx val="4"/>
            <c:spPr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3C7D-42D2-8695-A7A04CD8A5F5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3C7D-42D2-8695-A7A04CD8A5F5}"/>
              </c:ext>
            </c:extLst>
          </c:dPt>
          <c:dLbls>
            <c:dLbl>
              <c:idx val="0"/>
              <c:layout>
                <c:manualLayout>
                  <c:x val="8.8923055413311233E-2"/>
                  <c:y val="-1.452134929242782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324210204415801"/>
                      <c:h val="6.9912932123644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C7D-42D2-8695-A7A04CD8A5F5}"/>
                </c:ext>
              </c:extLst>
            </c:dLbl>
            <c:dLbl>
              <c:idx val="1"/>
              <c:layout>
                <c:manualLayout>
                  <c:x val="9.8609927590400853E-2"/>
                  <c:y val="0.1113130273740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717836227240209"/>
                      <c:h val="0.152414861566078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C7D-42D2-8695-A7A04CD8A5F5}"/>
                </c:ext>
              </c:extLst>
            </c:dLbl>
            <c:dLbl>
              <c:idx val="2"/>
              <c:layout>
                <c:manualLayout>
                  <c:x val="0.25067654171232612"/>
                  <c:y val="-8.7125045020322416E-3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095955163057992"/>
                      <c:h val="0.120261603809719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C7D-42D2-8695-A7A04CD8A5F5}"/>
                </c:ext>
              </c:extLst>
            </c:dLbl>
            <c:dLbl>
              <c:idx val="3"/>
              <c:layout>
                <c:manualLayout>
                  <c:x val="-0.15234689702486892"/>
                  <c:y val="0.136768293636814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169702155829483"/>
                      <c:h val="0.178552375072175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C7D-42D2-8695-A7A04CD8A5F5}"/>
                </c:ext>
              </c:extLst>
            </c:dLbl>
            <c:dLbl>
              <c:idx val="4"/>
              <c:layout>
                <c:manualLayout>
                  <c:x val="3.0224233590403621E-2"/>
                  <c:y val="-2.31018965768044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568554287001646"/>
                      <c:h val="8.01827110524179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C7D-42D2-8695-A7A04CD8A5F5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C7D-42D2-8695-A7A04CD8A5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Sheet!$B$570:$B$575</c:f>
              <c:strCache>
                <c:ptCount val="5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Hard to answer</c:v>
                </c:pt>
              </c:strCache>
            </c:strRef>
          </c:cat>
          <c:val>
            <c:numRef>
              <c:f>Sheet!$C$570:$C$575</c:f>
              <c:numCache>
                <c:formatCode>0.0%</c:formatCode>
                <c:ptCount val="6"/>
                <c:pt idx="0">
                  <c:v>4.1121495327102797E-2</c:v>
                </c:pt>
                <c:pt idx="1">
                  <c:v>9.5327102803738323E-2</c:v>
                </c:pt>
                <c:pt idx="2">
                  <c:v>0.70467289719626169</c:v>
                </c:pt>
                <c:pt idx="3">
                  <c:v>4.8598130841121516E-2</c:v>
                </c:pt>
                <c:pt idx="4">
                  <c:v>0.1102803738317757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3C7D-42D2-8695-A7A04CD8A5F5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Sheet!$D$571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4AFB-48C9-97E8-E3A2468DEA75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AFB-48C9-97E8-E3A2468DEA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Sheet!$E$571</c:f>
              <c:numCache>
                <c:formatCode>0.0%</c:formatCode>
                <c:ptCount val="1"/>
                <c:pt idx="0">
                  <c:v>0.13644859813084118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4AFB-48C9-97E8-E3A2468DEA75}"/>
            </c:ext>
          </c:extLst>
        </c:ser>
        <c:ser>
          <c:idx val="2"/>
          <c:order val="1"/>
          <c:tx>
            <c:strRef>
              <c:f>Sheet!$D$573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4AFB-48C9-97E8-E3A2468DEA75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AFB-48C9-97E8-E3A2468DEA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Sheet!$E$573</c:f>
              <c:numCache>
                <c:formatCode>0.0%</c:formatCode>
                <c:ptCount val="1"/>
                <c:pt idx="0">
                  <c:v>4.8598130841121516E-2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4AFB-48C9-97E8-E3A2468DEA75}"/>
            </c:ext>
          </c:extLst>
        </c:ser>
        <c:dLbls/>
        <c:gapWidth val="100"/>
        <c:axId val="188413440"/>
        <c:axId val="188414976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Sheet!$D$572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Sheet!$E$572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4AFB-48C9-97E8-E3A2468DEA75}"/>
                  </c:ext>
                </c:extLst>
              </c15:ser>
            </c15:filteredBarSeries>
          </c:ext>
        </c:extLst>
      </c:barChart>
      <c:catAx>
        <c:axId val="1884134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88414976"/>
        <c:crosses val="autoZero"/>
        <c:auto val="1"/>
        <c:lblAlgn val="ctr"/>
        <c:lblOffset val="100"/>
      </c:catAx>
      <c:valAx>
        <c:axId val="188414976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41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D891-4074-BBF6-DA4B8A269BE4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D891-4074-BBF6-DA4B8A269BE4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D891-4074-BBF6-DA4B8A269BE4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D891-4074-BBF6-DA4B8A269BE4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D891-4074-BBF6-DA4B8A269BE4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D891-4074-BBF6-DA4B8A269BE4}"/>
              </c:ext>
            </c:extLst>
          </c:dPt>
          <c:dLbls>
            <c:dLbl>
              <c:idx val="0"/>
              <c:layout>
                <c:manualLayout>
                  <c:x val="0.22347215580736657"/>
                  <c:y val="-2.8082774172412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8137602205632593"/>
                      <c:h val="8.44338746515063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891-4074-BBF6-DA4B8A269BE4}"/>
                </c:ext>
              </c:extLst>
            </c:dLbl>
            <c:dLbl>
              <c:idx val="1"/>
              <c:layout>
                <c:manualLayout>
                  <c:x val="-1.1210309979169521E-2"/>
                  <c:y val="-7.53946242065389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34576495220744"/>
                      <c:h val="0.1999514130627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891-4074-BBF6-DA4B8A269BE4}"/>
                </c:ext>
              </c:extLst>
            </c:dLbl>
            <c:dLbl>
              <c:idx val="2"/>
              <c:layout>
                <c:manualLayout>
                  <c:x val="-8.1797837418306166E-2"/>
                  <c:y val="-1.8733652566194164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135987402112637"/>
                      <c:h val="0.116464040240791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891-4074-BBF6-DA4B8A269BE4}"/>
                </c:ext>
              </c:extLst>
            </c:dLbl>
            <c:dLbl>
              <c:idx val="3"/>
              <c:layout>
                <c:manualLayout>
                  <c:x val="-8.4978967477147865E-2"/>
                  <c:y val="0.22340418889032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96145138909619"/>
                      <c:h val="0.194326489602639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891-4074-BBF6-DA4B8A269BE4}"/>
                </c:ext>
              </c:extLst>
            </c:dLbl>
            <c:dLbl>
              <c:idx val="4"/>
              <c:layout>
                <c:manualLayout>
                  <c:x val="0"/>
                  <c:y val="6.77297255280950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8598459352329667"/>
                      <c:h val="0.14768192253683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891-4074-BBF6-DA4B8A269BE4}"/>
                </c:ext>
              </c:extLst>
            </c:dLbl>
            <c:dLbl>
              <c:idx val="5"/>
              <c:layout>
                <c:manualLayout>
                  <c:x val="1.246941977473722E-2"/>
                  <c:y val="-7.304501263738662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8429966460628543"/>
                      <c:h val="6.34340777794042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891-4074-BBF6-DA4B8A269B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Sheet!$B$579:$B$584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Sheet!$C$579:$C$584</c:f>
              <c:numCache>
                <c:formatCode>0.0%</c:formatCode>
                <c:ptCount val="6"/>
                <c:pt idx="0">
                  <c:v>6.3551401869158877E-2</c:v>
                </c:pt>
                <c:pt idx="1">
                  <c:v>0.26915887850467296</c:v>
                </c:pt>
                <c:pt idx="2">
                  <c:v>0.51775700934579449</c:v>
                </c:pt>
                <c:pt idx="3">
                  <c:v>8.0373831775700927E-2</c:v>
                </c:pt>
                <c:pt idx="4">
                  <c:v>1.3084112149532711E-2</c:v>
                </c:pt>
                <c:pt idx="5">
                  <c:v>5.6074766355140193E-2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D891-4074-BBF6-DA4B8A269BE4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Sheet!$D$580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547E-423C-9D74-FE65BDCB92BA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47E-423C-9D74-FE65BDCB92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Sheet!$E$580</c:f>
              <c:numCache>
                <c:formatCode>0.0%</c:formatCode>
                <c:ptCount val="1"/>
                <c:pt idx="0">
                  <c:v>0.33271028037383188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547E-423C-9D74-FE65BDCB92BA}"/>
            </c:ext>
          </c:extLst>
        </c:ser>
        <c:ser>
          <c:idx val="2"/>
          <c:order val="1"/>
          <c:tx>
            <c:strRef>
              <c:f>Sheet!$D$582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547E-423C-9D74-FE65BDCB92BA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47E-423C-9D74-FE65BDCB92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Sheet!$E$582</c:f>
              <c:numCache>
                <c:formatCode>0.0%</c:formatCode>
                <c:ptCount val="1"/>
                <c:pt idx="0">
                  <c:v>9.3457943925233697E-2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547E-423C-9D74-FE65BDCB92BA}"/>
            </c:ext>
          </c:extLst>
        </c:ser>
        <c:dLbls/>
        <c:gapWidth val="100"/>
        <c:axId val="188526592"/>
        <c:axId val="188528128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Sheet!$D$581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Sheet!$E$581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547E-423C-9D74-FE65BDCB92BA}"/>
                  </c:ext>
                </c:extLst>
              </c15:ser>
            </c15:filteredBarSeries>
          </c:ext>
        </c:extLst>
      </c:barChart>
      <c:catAx>
        <c:axId val="1885265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88528128"/>
        <c:crosses val="autoZero"/>
        <c:auto val="1"/>
        <c:lblAlgn val="ctr"/>
        <c:lblOffset val="100"/>
      </c:catAx>
      <c:valAx>
        <c:axId val="188528128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52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9F61-442A-A9B7-7993C7D1278C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9F61-442A-A9B7-7993C7D1278C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9F61-442A-A9B7-7993C7D1278C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9F61-442A-A9B7-7993C7D1278C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9F61-442A-A9B7-7993C7D1278C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9F61-442A-A9B7-7993C7D1278C}"/>
              </c:ext>
            </c:extLst>
          </c:dPt>
          <c:dLbls>
            <c:dLbl>
              <c:idx val="0"/>
              <c:layout>
                <c:manualLayout>
                  <c:x val="8.2105899472217039E-2"/>
                  <c:y val="-8.51632195387343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6651984389984757"/>
                      <c:h val="6.74014449840527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F61-442A-A9B7-7993C7D1278C}"/>
                </c:ext>
              </c:extLst>
            </c:dLbl>
            <c:dLbl>
              <c:idx val="1"/>
              <c:layout>
                <c:manualLayout>
                  <c:x val="7.6901377774107271E-2"/>
                  <c:y val="0.118638819844147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414455545807809"/>
                      <c:h val="0.1947994790135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F61-442A-A9B7-7993C7D1278C}"/>
                </c:ext>
              </c:extLst>
            </c:dLbl>
            <c:dLbl>
              <c:idx val="2"/>
              <c:layout>
                <c:manualLayout>
                  <c:x val="0.11516815819953594"/>
                  <c:y val="-4.5419787693785803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2605677913182057"/>
                      <c:h val="0.11755208802497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F61-442A-A9B7-7993C7D1278C}"/>
                </c:ext>
              </c:extLst>
            </c:dLbl>
            <c:dLbl>
              <c:idx val="3"/>
              <c:layout>
                <c:manualLayout>
                  <c:x val="7.2356170008344781E-3"/>
                  <c:y val="1.99873539048535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2766834974913389"/>
                      <c:h val="0.189122005551853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F61-442A-A9B7-7993C7D1278C}"/>
                </c:ext>
              </c:extLst>
            </c:dLbl>
            <c:dLbl>
              <c:idx val="4"/>
              <c:layout>
                <c:manualLayout>
                  <c:x val="-9.6412419219523524E-2"/>
                  <c:y val="6.65204883024870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3327650695261185"/>
                      <c:h val="0.122763740435748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F61-442A-A9B7-7993C7D1278C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F61-442A-A9B7-7993C7D12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Sheet!$B$589:$B$594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Sheet!$C$589:$C$594</c:f>
              <c:numCache>
                <c:formatCode>0.0%</c:formatCode>
                <c:ptCount val="6"/>
                <c:pt idx="0">
                  <c:v>4.4859813084112153E-2</c:v>
                </c:pt>
                <c:pt idx="1">
                  <c:v>0.13084112149532712</c:v>
                </c:pt>
                <c:pt idx="2">
                  <c:v>0.55700934579439254</c:v>
                </c:pt>
                <c:pt idx="3">
                  <c:v>0.15140186915887849</c:v>
                </c:pt>
                <c:pt idx="4">
                  <c:v>4.4859813084112153E-2</c:v>
                </c:pt>
                <c:pt idx="5">
                  <c:v>7.1028037383177575E-2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9F61-442A-A9B7-7993C7D1278C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Sheet!$D$590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EF27-4621-B6C2-6C3A67A3A83B}"/>
              </c:ext>
            </c:extLst>
          </c:dPt>
          <c:dLbls>
            <c:dLbl>
              <c:idx val="0"/>
              <c:layout>
                <c:manualLayout>
                  <c:x val="-0.38073632794740592"/>
                  <c:y val="0.21077597535759166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F27-4621-B6C2-6C3A67A3A8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Sheet!$E$590</c:f>
              <c:numCache>
                <c:formatCode>0.0%</c:formatCode>
                <c:ptCount val="1"/>
                <c:pt idx="0">
                  <c:v>0.17570093457943931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EF27-4621-B6C2-6C3A67A3A83B}"/>
            </c:ext>
          </c:extLst>
        </c:ser>
        <c:ser>
          <c:idx val="2"/>
          <c:order val="1"/>
          <c:tx>
            <c:strRef>
              <c:f>Sheet!$D$592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EF27-4621-B6C2-6C3A67A3A83B}"/>
              </c:ext>
            </c:extLst>
          </c:dPt>
          <c:dLbls>
            <c:dLbl>
              <c:idx val="0"/>
              <c:layout>
                <c:manualLayout>
                  <c:x val="-0.36573090740221315"/>
                  <c:y val="-0.22891257542783469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F27-4621-B6C2-6C3A67A3A8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Sheet!$E$592</c:f>
              <c:numCache>
                <c:formatCode>0.0%</c:formatCode>
                <c:ptCount val="1"/>
                <c:pt idx="0">
                  <c:v>0.1962616822429907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EF27-4621-B6C2-6C3A67A3A83B}"/>
            </c:ext>
          </c:extLst>
        </c:ser>
        <c:dLbls/>
        <c:gapWidth val="100"/>
        <c:axId val="188938496"/>
        <c:axId val="188424192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Sheet!$D$591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Sheet!$E$591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EF27-4621-B6C2-6C3A67A3A83B}"/>
                  </c:ext>
                </c:extLst>
              </c15:ser>
            </c15:filteredBarSeries>
          </c:ext>
        </c:extLst>
      </c:barChart>
      <c:catAx>
        <c:axId val="1889384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88424192"/>
        <c:crosses val="autoZero"/>
        <c:auto val="1"/>
        <c:lblAlgn val="ctr"/>
        <c:lblOffset val="100"/>
      </c:catAx>
      <c:valAx>
        <c:axId val="188424192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93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BBBC-4B1B-8188-5F6546E46D3C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BBBC-4B1B-8188-5F6546E46D3C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BBBC-4B1B-8188-5F6546E46D3C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BBBC-4B1B-8188-5F6546E46D3C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BBBC-4B1B-8188-5F6546E46D3C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BBBC-4B1B-8188-5F6546E46D3C}"/>
              </c:ext>
            </c:extLst>
          </c:dPt>
          <c:dLbls>
            <c:dLbl>
              <c:idx val="0"/>
              <c:layout>
                <c:manualLayout>
                  <c:x val="0.16240379507258215"/>
                  <c:y val="5.671252376019173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2794013697905562"/>
                      <c:h val="8.44337845884949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BBC-4B1B-8188-5F6546E46D3C}"/>
                </c:ext>
              </c:extLst>
            </c:dLbl>
            <c:dLbl>
              <c:idx val="1"/>
              <c:layout>
                <c:manualLayout>
                  <c:x val="0.11566427468900804"/>
                  <c:y val="6.76003021417185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7414115606732586"/>
                      <c:h val="0.143702191688512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BBC-4B1B-8188-5F6546E46D3C}"/>
                </c:ext>
              </c:extLst>
            </c:dLbl>
            <c:dLbl>
              <c:idx val="2"/>
              <c:layout>
                <c:manualLayout>
                  <c:x val="5.905881772843153E-2"/>
                  <c:y val="-4.4122832043670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2902670498532593"/>
                      <c:h val="0.148616348564190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BBC-4B1B-8188-5F6546E46D3C}"/>
                </c:ext>
              </c:extLst>
            </c:dLbl>
            <c:dLbl>
              <c:idx val="3"/>
              <c:layout>
                <c:manualLayout>
                  <c:x val="0"/>
                  <c:y val="0.108388597660816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2748715099143726"/>
                      <c:h val="0.198476082530650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BBC-4B1B-8188-5F6546E46D3C}"/>
                </c:ext>
              </c:extLst>
            </c:dLbl>
            <c:dLbl>
              <c:idx val="4"/>
              <c:layout>
                <c:manualLayout>
                  <c:x val="-5.6198876702605788E-2"/>
                  <c:y val="-1.91292271712915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7358680660750617"/>
                      <c:h val="0.143172507724929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BBC-4B1B-8188-5F6546E46D3C}"/>
                </c:ext>
              </c:extLst>
            </c:dLbl>
            <c:dLbl>
              <c:idx val="5"/>
              <c:layout>
                <c:manualLayout>
                  <c:x val="2.4523514524171688E-4"/>
                  <c:y val="-3.27789826183665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BBC-4B1B-8188-5F6546E46D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Sheet!$B$599:$B$604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Sheet!$C$599:$C$604</c:f>
              <c:numCache>
                <c:formatCode>0.0%</c:formatCode>
                <c:ptCount val="6"/>
                <c:pt idx="0">
                  <c:v>2.6168224299065412E-2</c:v>
                </c:pt>
                <c:pt idx="1">
                  <c:v>6.1682242990654189E-2</c:v>
                </c:pt>
                <c:pt idx="2">
                  <c:v>0.71775700934579445</c:v>
                </c:pt>
                <c:pt idx="3">
                  <c:v>3.1775700934579446E-2</c:v>
                </c:pt>
                <c:pt idx="4">
                  <c:v>7.4766355140186945E-3</c:v>
                </c:pt>
                <c:pt idx="5">
                  <c:v>0.15514018691588791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BBBC-4B1B-8188-5F6546E46D3C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A976-48AE-8FEB-5E7B3087AF27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A976-48AE-8FEB-5E7B3087AF27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A976-48AE-8FEB-5E7B3087AF27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A976-48AE-8FEB-5E7B3087AF27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A976-48AE-8FEB-5E7B3087AF27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A976-48AE-8FEB-5E7B3087AF27}"/>
              </c:ext>
            </c:extLst>
          </c:dPt>
          <c:dLbls>
            <c:dLbl>
              <c:idx val="0"/>
              <c:layout>
                <c:manualLayout>
                  <c:x val="0.14475709528482436"/>
                  <c:y val="0.1293473193311234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76-48AE-8FEB-5E7B3087AF27}"/>
                </c:ext>
              </c:extLst>
            </c:dLbl>
            <c:dLbl>
              <c:idx val="1"/>
              <c:layout>
                <c:manualLayout>
                  <c:x val="4.0698026504847148E-2"/>
                  <c:y val="7.6824197355849725E-3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5886628873683015"/>
                      <c:h val="0.234778462008079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976-48AE-8FEB-5E7B3087AF27}"/>
                </c:ext>
              </c:extLst>
            </c:dLbl>
            <c:dLbl>
              <c:idx val="2"/>
              <c:layout>
                <c:manualLayout>
                  <c:x val="8.5050372784289031E-8"/>
                  <c:y val="0.29755518329350927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99164499157916"/>
                      <c:h val="0.121801254218924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976-48AE-8FEB-5E7B3087AF27}"/>
                </c:ext>
              </c:extLst>
            </c:dLbl>
            <c:dLbl>
              <c:idx val="3"/>
              <c:layout>
                <c:manualLayout>
                  <c:x val="-0.15881132918593699"/>
                  <c:y val="0.100006091139661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0262266432540003"/>
                      <c:h val="0.128889904850840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976-48AE-8FEB-5E7B3087AF27}"/>
                </c:ext>
              </c:extLst>
            </c:dLbl>
            <c:dLbl>
              <c:idx val="4"/>
              <c:layout>
                <c:manualLayout>
                  <c:x val="-0.10400554936672345"/>
                  <c:y val="8.82404642976997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5254554915239648"/>
                      <c:h val="8.53658169411037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976-48AE-8FEB-5E7B3087AF27}"/>
                </c:ext>
              </c:extLst>
            </c:dLbl>
            <c:dLbl>
              <c:idx val="5"/>
              <c:layout>
                <c:manualLayout>
                  <c:x val="0.27226138224886459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7502623378748532"/>
                      <c:h val="8.42881715857830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976-48AE-8FEB-5E7B3087AF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Sheet!$B$53:$B$58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Sheet!$C$53:$C$58</c:f>
              <c:numCache>
                <c:formatCode>0.0%</c:formatCode>
                <c:ptCount val="6"/>
                <c:pt idx="0">
                  <c:v>0.17009345794392522</c:v>
                </c:pt>
                <c:pt idx="1">
                  <c:v>0.42616822429906542</c:v>
                </c:pt>
                <c:pt idx="2">
                  <c:v>0.35140186915887861</c:v>
                </c:pt>
                <c:pt idx="3">
                  <c:v>2.80373831775701E-2</c:v>
                </c:pt>
                <c:pt idx="4">
                  <c:v>1.8691588785046736E-3</c:v>
                </c:pt>
                <c:pt idx="5">
                  <c:v>2.2429906542056077E-2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A976-48AE-8FEB-5E7B3087AF2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Sheet!$D$600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AE76-463D-8758-AE8D7CC81C99}"/>
              </c:ext>
            </c:extLst>
          </c:dPt>
          <c:dLbls>
            <c:dLbl>
              <c:idx val="0"/>
              <c:layout>
                <c:manualLayout>
                  <c:x val="-0.32314090945886842"/>
                  <c:y val="0.20585276579710629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E76-463D-8758-AE8D7CC81C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Sheet!$E$600</c:f>
              <c:numCache>
                <c:formatCode>0.0%</c:formatCode>
                <c:ptCount val="1"/>
                <c:pt idx="0">
                  <c:v>8.7850467289719639E-2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AE76-463D-8758-AE8D7CC81C99}"/>
            </c:ext>
          </c:extLst>
        </c:ser>
        <c:ser>
          <c:idx val="2"/>
          <c:order val="1"/>
          <c:tx>
            <c:strRef>
              <c:f>Sheet!$D$602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AE76-463D-8758-AE8D7CC81C99}"/>
              </c:ext>
            </c:extLst>
          </c:dPt>
          <c:dLbls>
            <c:dLbl>
              <c:idx val="0"/>
              <c:layout>
                <c:manualLayout>
                  <c:x val="-1.6090436598215043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E76-463D-8758-AE8D7CC81C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Sheet!$E$602</c:f>
              <c:numCache>
                <c:formatCode>0.0%</c:formatCode>
                <c:ptCount val="1"/>
                <c:pt idx="0">
                  <c:v>3.9252336448598137E-2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AE76-463D-8758-AE8D7CC81C99}"/>
            </c:ext>
          </c:extLst>
        </c:ser>
        <c:dLbls/>
        <c:gapWidth val="100"/>
        <c:axId val="189363328"/>
        <c:axId val="189364864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Sheet!$D$601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Sheet!$E$601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AE76-463D-8758-AE8D7CC81C99}"/>
                  </c:ext>
                </c:extLst>
              </c15:ser>
            </c15:filteredBarSeries>
          </c:ext>
        </c:extLst>
      </c:barChart>
      <c:catAx>
        <c:axId val="1893633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89364864"/>
        <c:crosses val="autoZero"/>
        <c:auto val="1"/>
        <c:lblAlgn val="ctr"/>
        <c:lblOffset val="100"/>
      </c:catAx>
      <c:valAx>
        <c:axId val="189364864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36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A365-448B-966A-7BE6B9842737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A365-448B-966A-7BE6B9842737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A365-448B-966A-7BE6B9842737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A365-448B-966A-7BE6B9842737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A365-448B-966A-7BE6B9842737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A365-448B-966A-7BE6B9842737}"/>
              </c:ext>
            </c:extLst>
          </c:dPt>
          <c:dLbls>
            <c:dLbl>
              <c:idx val="0"/>
              <c:layout>
                <c:manualLayout>
                  <c:x val="0.15048556245424949"/>
                  <c:y val="-1.5861298399699745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753586979146821"/>
                      <c:h val="8.44338429289095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365-448B-966A-7BE6B9842737}"/>
                </c:ext>
              </c:extLst>
            </c:dLbl>
            <c:dLbl>
              <c:idx val="1"/>
              <c:layout>
                <c:manualLayout>
                  <c:x val="0.11480897597938747"/>
                  <c:y val="0.145167816686465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103715443746865"/>
                      <c:h val="0.1910826020502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365-448B-966A-7BE6B9842737}"/>
                </c:ext>
              </c:extLst>
            </c:dLbl>
            <c:dLbl>
              <c:idx val="2"/>
              <c:layout>
                <c:manualLayout>
                  <c:x val="-1.0672034378984901E-2"/>
                  <c:y val="1.2203506263317725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498052483591198"/>
                      <c:h val="0.122626346709197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365-448B-966A-7BE6B9842737}"/>
                </c:ext>
              </c:extLst>
            </c:dLbl>
            <c:dLbl>
              <c:idx val="3"/>
              <c:layout>
                <c:manualLayout>
                  <c:x val="-9.4080362566495695E-3"/>
                  <c:y val="0.122304570504547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2142107449246326"/>
                      <c:h val="0.208850244654842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365-448B-966A-7BE6B9842737}"/>
                </c:ext>
              </c:extLst>
            </c:dLbl>
            <c:dLbl>
              <c:idx val="4"/>
              <c:layout>
                <c:manualLayout>
                  <c:x val="-9.005472203102248E-2"/>
                  <c:y val="8.22459899075100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459919013296141"/>
                      <c:h val="0.154214743645794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365-448B-966A-7BE6B9842737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365-448B-966A-7BE6B98427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Sheet!$B$609:$B$614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Sheet!$C$609:$C$614</c:f>
              <c:numCache>
                <c:formatCode>0.0%</c:formatCode>
                <c:ptCount val="6"/>
                <c:pt idx="0">
                  <c:v>2.9906542056074778E-2</c:v>
                </c:pt>
                <c:pt idx="1">
                  <c:v>0.11588785046728969</c:v>
                </c:pt>
                <c:pt idx="2">
                  <c:v>0.57383177570093458</c:v>
                </c:pt>
                <c:pt idx="3">
                  <c:v>0.18130841121495331</c:v>
                </c:pt>
                <c:pt idx="4">
                  <c:v>9.3457943925233673E-3</c:v>
                </c:pt>
                <c:pt idx="5">
                  <c:v>8.9719626168224306E-2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A365-448B-966A-7BE6B984273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Sheet!$D$610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2ED5-4437-AFA7-D3177FF95BA2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ED5-4437-AFA7-D3177FF95B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Sheet!$E$610</c:f>
              <c:numCache>
                <c:formatCode>0.0%</c:formatCode>
                <c:ptCount val="1"/>
                <c:pt idx="0">
                  <c:v>0.14579439252336451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2ED5-4437-AFA7-D3177FF95BA2}"/>
            </c:ext>
          </c:extLst>
        </c:ser>
        <c:ser>
          <c:idx val="2"/>
          <c:order val="1"/>
          <c:tx>
            <c:strRef>
              <c:f>Sheet!$D$612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2ED5-4437-AFA7-D3177FF95BA2}"/>
              </c:ext>
            </c:extLst>
          </c:dPt>
          <c:dLbls>
            <c:dLbl>
              <c:idx val="0"/>
              <c:layout>
                <c:manualLayout>
                  <c:x val="-0.38012976202434756"/>
                  <c:y val="-0.23096210369132181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ED5-4437-AFA7-D3177FF95B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Sheet!$E$612</c:f>
              <c:numCache>
                <c:formatCode>0.0%</c:formatCode>
                <c:ptCount val="1"/>
                <c:pt idx="0">
                  <c:v>0.1906542056074767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2ED5-4437-AFA7-D3177FF95BA2}"/>
            </c:ext>
          </c:extLst>
        </c:ser>
        <c:dLbls/>
        <c:gapWidth val="100"/>
        <c:axId val="189513088"/>
        <c:axId val="189080704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Sheet!$D$611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Sheet!$E$611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2ED5-4437-AFA7-D3177FF95BA2}"/>
                  </c:ext>
                </c:extLst>
              </c15:ser>
            </c15:filteredBarSeries>
          </c:ext>
        </c:extLst>
      </c:barChart>
      <c:catAx>
        <c:axId val="1895130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89080704"/>
        <c:crosses val="autoZero"/>
        <c:auto val="1"/>
        <c:lblAlgn val="ctr"/>
        <c:lblOffset val="100"/>
      </c:catAx>
      <c:valAx>
        <c:axId val="189080704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51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BF97-4C8B-A8B5-66383FB3B848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BF97-4C8B-A8B5-66383FB3B848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BF97-4C8B-A8B5-66383FB3B848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BF97-4C8B-A8B5-66383FB3B848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BF97-4C8B-A8B5-66383FB3B848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BF97-4C8B-A8B5-66383FB3B848}"/>
              </c:ext>
            </c:extLst>
          </c:dPt>
          <c:dLbls>
            <c:dLbl>
              <c:idx val="0"/>
              <c:layout>
                <c:manualLayout>
                  <c:x val="0.11807061436150447"/>
                  <c:y val="-8.398397890894344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2131272281261132"/>
                      <c:h val="6.76368670258259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F97-4C8B-A8B5-66383FB3B848}"/>
                </c:ext>
              </c:extLst>
            </c:dLbl>
            <c:dLbl>
              <c:idx val="1"/>
              <c:layout>
                <c:manualLayout>
                  <c:x val="0.1377985758496926"/>
                  <c:y val="0.12147762620421126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5701635417807883"/>
                      <c:h val="0.14370222108576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F97-4C8B-A8B5-66383FB3B848}"/>
                </c:ext>
              </c:extLst>
            </c:dLbl>
            <c:dLbl>
              <c:idx val="2"/>
              <c:layout>
                <c:manualLayout>
                  <c:x val="9.2278421476144942E-2"/>
                  <c:y val="-8.3985081075362757E-3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5690380665626505"/>
                      <c:h val="0.115927406911024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F97-4C8B-A8B5-66383FB3B848}"/>
                </c:ext>
              </c:extLst>
            </c:dLbl>
            <c:dLbl>
              <c:idx val="3"/>
              <c:layout>
                <c:manualLayout>
                  <c:x val="-0.15648695531197807"/>
                  <c:y val="0.140339486912449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2341690498407646"/>
                      <c:h val="0.185694761623447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F97-4C8B-A8B5-66383FB3B848}"/>
                </c:ext>
              </c:extLst>
            </c:dLbl>
            <c:dLbl>
              <c:idx val="4"/>
              <c:layout>
                <c:manualLayout>
                  <c:x val="5.997444935141147E-3"/>
                  <c:y val="4.80295468773421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8598463812902262"/>
                      <c:h val="0.147370892225758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F97-4C8B-A8B5-66383FB3B848}"/>
                </c:ext>
              </c:extLst>
            </c:dLbl>
            <c:dLbl>
              <c:idx val="5"/>
              <c:layout>
                <c:manualLayout>
                  <c:x val="3.1835994806758277E-4"/>
                  <c:y val="-4.51235748988211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6299324143"/>
                      <c:h val="4.38375671219348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F97-4C8B-A8B5-66383FB3B8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Sheet!$B$619:$B$624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Sheet!$C$619:$C$624</c:f>
              <c:numCache>
                <c:formatCode>0.0%</c:formatCode>
                <c:ptCount val="6"/>
                <c:pt idx="0">
                  <c:v>2.80373831775701E-2</c:v>
                </c:pt>
                <c:pt idx="1">
                  <c:v>7.2897196261682257E-2</c:v>
                </c:pt>
                <c:pt idx="2">
                  <c:v>0.7345794392523366</c:v>
                </c:pt>
                <c:pt idx="3">
                  <c:v>5.7943925233644868E-2</c:v>
                </c:pt>
                <c:pt idx="4">
                  <c:v>3.7383177570093481E-3</c:v>
                </c:pt>
                <c:pt idx="5">
                  <c:v>0.10280373831775698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BF97-4C8B-A8B5-66383FB3B848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Sheet!$D$620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3428-4433-9343-9A0674D2B549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428-4433-9343-9A0674D2B5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Sheet!$E$620</c:f>
              <c:numCache>
                <c:formatCode>0.0%</c:formatCode>
                <c:ptCount val="1"/>
                <c:pt idx="0">
                  <c:v>0.10093457943925237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3428-4433-9343-9A0674D2B549}"/>
            </c:ext>
          </c:extLst>
        </c:ser>
        <c:ser>
          <c:idx val="2"/>
          <c:order val="1"/>
          <c:tx>
            <c:strRef>
              <c:f>Sheet!$D$622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3428-4433-9343-9A0674D2B549}"/>
              </c:ext>
            </c:extLst>
          </c:dPt>
          <c:dLbls>
            <c:dLbl>
              <c:idx val="0"/>
              <c:layout>
                <c:manualLayout>
                  <c:x val="-2.0158396470988122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428-4433-9343-9A0674D2B5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Sheet!$E$622</c:f>
              <c:numCache>
                <c:formatCode>0.0%</c:formatCode>
                <c:ptCount val="1"/>
                <c:pt idx="0">
                  <c:v>6.1682242990654203E-2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3428-4433-9343-9A0674D2B549}"/>
            </c:ext>
          </c:extLst>
        </c:ser>
        <c:dLbls/>
        <c:gapWidth val="100"/>
        <c:axId val="189879808"/>
        <c:axId val="189881344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Sheet!$D$621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Sheet!$E$621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3428-4433-9343-9A0674D2B549}"/>
                  </c:ext>
                </c:extLst>
              </c15:ser>
            </c15:filteredBarSeries>
          </c:ext>
        </c:extLst>
      </c:barChart>
      <c:catAx>
        <c:axId val="1898798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89881344"/>
        <c:crosses val="autoZero"/>
        <c:auto val="1"/>
        <c:lblAlgn val="ctr"/>
        <c:lblOffset val="100"/>
      </c:catAx>
      <c:valAx>
        <c:axId val="189881344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87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71F9-4719-B18C-9AD8E88B388C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71F9-4719-B18C-9AD8E88B388C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71F9-4719-B18C-9AD8E88B388C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71F9-4719-B18C-9AD8E88B388C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71F9-4719-B18C-9AD8E88B388C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71F9-4719-B18C-9AD8E88B388C}"/>
              </c:ext>
            </c:extLst>
          </c:dPt>
          <c:dLbls>
            <c:dLbl>
              <c:idx val="0"/>
              <c:layout>
                <c:manualLayout>
                  <c:x val="0.12116260457364718"/>
                  <c:y val="-1.22105185790083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693872928704414"/>
                      <c:h val="6.54394827350074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1F9-4719-B18C-9AD8E88B388C}"/>
                </c:ext>
              </c:extLst>
            </c:dLbl>
            <c:dLbl>
              <c:idx val="1"/>
              <c:layout>
                <c:manualLayout>
                  <c:x val="6.7732493629209717E-2"/>
                  <c:y val="9.85337719131722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464995347587211"/>
                      <c:h val="0.195258689116466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1F9-4719-B18C-9AD8E88B388C}"/>
                </c:ext>
              </c:extLst>
            </c:dLbl>
            <c:dLbl>
              <c:idx val="2"/>
              <c:layout>
                <c:manualLayout>
                  <c:x val="0.34003500507497531"/>
                  <c:y val="-5.6983417120536485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636046099875175"/>
                      <c:h val="0.112365871569590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1F9-4719-B18C-9AD8E88B388C}"/>
                </c:ext>
              </c:extLst>
            </c:dLbl>
            <c:dLbl>
              <c:idx val="3"/>
              <c:layout>
                <c:manualLayout>
                  <c:x val="-2.7493012929566449E-2"/>
                  <c:y val="0.176326605786070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4162257227297193"/>
                      <c:h val="0.197972185169825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1F9-4719-B18C-9AD8E88B388C}"/>
                </c:ext>
              </c:extLst>
            </c:dLbl>
            <c:dLbl>
              <c:idx val="4"/>
              <c:layout>
                <c:manualLayout>
                  <c:x val="1.8246247433989407E-2"/>
                  <c:y val="2.75921953016349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7525153030998337"/>
                      <c:h val="0.11545818876488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1F9-4719-B18C-9AD8E88B388C}"/>
                </c:ext>
              </c:extLst>
            </c:dLbl>
            <c:dLbl>
              <c:idx val="5"/>
              <c:layout>
                <c:manualLayout>
                  <c:x val="5.1542057220029115E-2"/>
                  <c:y val="-2.92103576921951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1F9-4719-B18C-9AD8E88B3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Sheet!$B$629:$B$634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Sheet!$C$629:$C$634</c:f>
              <c:numCache>
                <c:formatCode>0.0%</c:formatCode>
                <c:ptCount val="6"/>
                <c:pt idx="0">
                  <c:v>3.3644859813084113E-2</c:v>
                </c:pt>
                <c:pt idx="1">
                  <c:v>0.12149532710280368</c:v>
                </c:pt>
                <c:pt idx="2">
                  <c:v>0.702803738317757</c:v>
                </c:pt>
                <c:pt idx="3">
                  <c:v>4.8598130841121516E-2</c:v>
                </c:pt>
                <c:pt idx="4">
                  <c:v>3.7383177570093481E-3</c:v>
                </c:pt>
                <c:pt idx="5">
                  <c:v>8.9719626168224306E-2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71F9-4719-B18C-9AD8E88B388C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Sheet!$D$630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B31E-428D-9D4C-E4476468736D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31E-428D-9D4C-E44764687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Sheet!$E$630</c:f>
              <c:numCache>
                <c:formatCode>0.0%</c:formatCode>
                <c:ptCount val="1"/>
                <c:pt idx="0">
                  <c:v>0.15514018691588782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B31E-428D-9D4C-E4476468736D}"/>
            </c:ext>
          </c:extLst>
        </c:ser>
        <c:ser>
          <c:idx val="2"/>
          <c:order val="1"/>
          <c:tx>
            <c:strRef>
              <c:f>Sheet!$D$632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B31E-428D-9D4C-E4476468736D}"/>
              </c:ext>
            </c:extLst>
          </c:dPt>
          <c:dLbls>
            <c:dLbl>
              <c:idx val="0"/>
              <c:layout>
                <c:manualLayout>
                  <c:x val="-2.7609520295922542E-2"/>
                  <c:y val="2.4782739149750081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31E-428D-9D4C-E447646873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Sheet!$E$632</c:f>
              <c:numCache>
                <c:formatCode>0.0%</c:formatCode>
                <c:ptCount val="1"/>
                <c:pt idx="0">
                  <c:v>5.2336448598130865E-2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B31E-428D-9D4C-E4476468736D}"/>
            </c:ext>
          </c:extLst>
        </c:ser>
        <c:dLbls/>
        <c:gapWidth val="100"/>
        <c:axId val="189775872"/>
        <c:axId val="189777408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Sheet!$D$631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Sheet!$E$631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B31E-428D-9D4C-E4476468736D}"/>
                  </c:ext>
                </c:extLst>
              </c15:ser>
            </c15:filteredBarSeries>
          </c:ext>
        </c:extLst>
      </c:barChart>
      <c:catAx>
        <c:axId val="1897758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89777408"/>
        <c:crosses val="autoZero"/>
        <c:auto val="1"/>
        <c:lblAlgn val="ctr"/>
        <c:lblOffset val="100"/>
      </c:catAx>
      <c:valAx>
        <c:axId val="189777408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77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3E38-4AA0-ADAE-0B4CC4B07444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3E38-4AA0-ADAE-0B4CC4B07444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3E38-4AA0-ADAE-0B4CC4B07444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3E38-4AA0-ADAE-0B4CC4B07444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3E38-4AA0-ADAE-0B4CC4B07444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3E38-4AA0-ADAE-0B4CC4B07444}"/>
              </c:ext>
            </c:extLst>
          </c:dPt>
          <c:dLbls>
            <c:dLbl>
              <c:idx val="0"/>
              <c:layout>
                <c:manualLayout>
                  <c:x val="0.13332863202496545"/>
                  <c:y val="-1.14562994255105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0760136880644036"/>
                      <c:h val="5.00647467704419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E38-4AA0-ADAE-0B4CC4B07444}"/>
                </c:ext>
              </c:extLst>
            </c:dLbl>
            <c:dLbl>
              <c:idx val="1"/>
              <c:layout>
                <c:manualLayout>
                  <c:x val="0.1256274787372286"/>
                  <c:y val="7.56520119309061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7915880025765699"/>
                      <c:h val="0.132245786047443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E38-4AA0-ADAE-0B4CC4B07444}"/>
                </c:ext>
              </c:extLst>
            </c:dLbl>
            <c:dLbl>
              <c:idx val="2"/>
              <c:layout>
                <c:manualLayout>
                  <c:x val="5.1460552946434514E-2"/>
                  <c:y val="-3.4369236556418999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944757418009893"/>
                      <c:h val="0.118602507150109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E38-4AA0-ADAE-0B4CC4B07444}"/>
                </c:ext>
              </c:extLst>
            </c:dLbl>
            <c:dLbl>
              <c:idx val="3"/>
              <c:layout>
                <c:manualLayout>
                  <c:x val="7.7649276852284715E-8"/>
                  <c:y val="9.97480543276540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346618473523031"/>
                      <c:h val="0.215304774392122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E38-4AA0-ADAE-0B4CC4B07444}"/>
                </c:ext>
              </c:extLst>
            </c:dLbl>
            <c:dLbl>
              <c:idx val="4"/>
              <c:layout>
                <c:manualLayout>
                  <c:x val="7.8881012882689296E-8"/>
                  <c:y val="-5.21494529563181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2587718447160996"/>
                      <c:h val="0.14892118033520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E38-4AA0-ADAE-0B4CC4B07444}"/>
                </c:ext>
              </c:extLst>
            </c:dLbl>
            <c:dLbl>
              <c:idx val="5"/>
              <c:layout>
                <c:manualLayout>
                  <c:x val="7.8881012882689296E-8"/>
                  <c:y val="-5.67625757803327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E38-4AA0-ADAE-0B4CC4B074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Sheet!$B$639:$B$644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Sheet!$C$639:$C$644</c:f>
              <c:numCache>
                <c:formatCode>0.0%</c:formatCode>
                <c:ptCount val="6"/>
                <c:pt idx="0">
                  <c:v>2.80373831775701E-2</c:v>
                </c:pt>
                <c:pt idx="1">
                  <c:v>4.2990654205607493E-2</c:v>
                </c:pt>
                <c:pt idx="2">
                  <c:v>0.74392523364486007</c:v>
                </c:pt>
                <c:pt idx="3">
                  <c:v>3.5514018691588788E-2</c:v>
                </c:pt>
                <c:pt idx="4">
                  <c:v>5.6074766355140183E-3</c:v>
                </c:pt>
                <c:pt idx="5">
                  <c:v>0.14392523364485979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3E38-4AA0-ADAE-0B4CC4B07444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E329-405E-B8CC-F70C64365F40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E329-405E-B8CC-F70C64365F40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E329-405E-B8CC-F70C64365F40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E329-405E-B8CC-F70C64365F40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E329-405E-B8CC-F70C64365F40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E329-405E-B8CC-F70C64365F40}"/>
              </c:ext>
            </c:extLst>
          </c:dPt>
          <c:dLbls>
            <c:dLbl>
              <c:idx val="0"/>
              <c:layout>
                <c:manualLayout>
                  <c:x val="0.16437770514767461"/>
                  <c:y val="-1.3954858421594281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5679073569954576"/>
                      <c:h val="8.44338467417895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29-405E-B8CC-F70C64365F40}"/>
                </c:ext>
              </c:extLst>
            </c:dLbl>
            <c:dLbl>
              <c:idx val="1"/>
              <c:layout>
                <c:manualLayout>
                  <c:x val="0.10257947264642621"/>
                  <c:y val="0.112932815529103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518017501844842"/>
                      <c:h val="0.177881721385081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329-405E-B8CC-F70C64365F40}"/>
                </c:ext>
              </c:extLst>
            </c:dLbl>
            <c:dLbl>
              <c:idx val="2"/>
              <c:layout>
                <c:manualLayout>
                  <c:x val="0.19132551935631631"/>
                  <c:y val="-8.544846313874515E-3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5989514171820827"/>
                      <c:h val="0.117947361952513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329-405E-B8CC-F70C64365F40}"/>
                </c:ext>
              </c:extLst>
            </c:dLbl>
            <c:dLbl>
              <c:idx val="3"/>
              <c:layout>
                <c:manualLayout>
                  <c:x val="-0.15736903415506814"/>
                  <c:y val="0.144977813107141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2165274729789633"/>
                      <c:h val="0.194971414012830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329-405E-B8CC-F70C64365F40}"/>
                </c:ext>
              </c:extLst>
            </c:dLbl>
            <c:dLbl>
              <c:idx val="4"/>
              <c:layout>
                <c:manualLayout>
                  <c:x val="0"/>
                  <c:y val="3.9533482789647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2483759131526402"/>
                      <c:h val="0.148541500143086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329-405E-B8CC-F70C64365F40}"/>
                </c:ext>
              </c:extLst>
            </c:dLbl>
            <c:dLbl>
              <c:idx val="5"/>
              <c:layout>
                <c:manualLayout>
                  <c:x val="2.4001402047798656E-4"/>
                  <c:y val="-4.42605097124177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329-405E-B8CC-F70C64365F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Sheet!$B$649:$B$654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Sheet!$C$649:$C$654</c:f>
              <c:numCache>
                <c:formatCode>0.0%</c:formatCode>
                <c:ptCount val="6"/>
                <c:pt idx="0">
                  <c:v>3.1775700934579446E-2</c:v>
                </c:pt>
                <c:pt idx="1">
                  <c:v>9.1588785046728932E-2</c:v>
                </c:pt>
                <c:pt idx="2">
                  <c:v>0.71028037383177567</c:v>
                </c:pt>
                <c:pt idx="3">
                  <c:v>3.7383177570093476E-2</c:v>
                </c:pt>
                <c:pt idx="4">
                  <c:v>7.4766355140186945E-3</c:v>
                </c:pt>
                <c:pt idx="5">
                  <c:v>0.12149532710280368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E329-405E-B8CC-F70C64365F40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E85F-4D41-865F-012571508E70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E85F-4D41-865F-012571508E70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E85F-4D41-865F-012571508E70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E85F-4D41-865F-012571508E70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E85F-4D41-865F-012571508E70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E85F-4D41-865F-012571508E70}"/>
              </c:ext>
            </c:extLst>
          </c:dPt>
          <c:dLbls>
            <c:dLbl>
              <c:idx val="0"/>
              <c:layout>
                <c:manualLayout>
                  <c:x val="0.11592622145347577"/>
                  <c:y val="-1.1451130212733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8086768605355806"/>
                      <c:h val="5.0079843900890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85F-4D41-865F-012571508E70}"/>
                </c:ext>
              </c:extLst>
            </c:dLbl>
            <c:dLbl>
              <c:idx val="1"/>
              <c:layout>
                <c:manualLayout>
                  <c:x val="3.5411423946577265E-2"/>
                  <c:y val="8.28293684892956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5041932240241666"/>
                      <c:h val="0.22099899101835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85F-4D41-865F-012571508E70}"/>
                </c:ext>
              </c:extLst>
            </c:dLbl>
            <c:dLbl>
              <c:idx val="2"/>
              <c:layout>
                <c:manualLayout>
                  <c:x val="0.38044215358306227"/>
                  <c:y val="-5.7256778165601027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100521988455634"/>
                      <c:h val="0.118550159191876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85F-4D41-865F-012571508E70}"/>
                </c:ext>
              </c:extLst>
            </c:dLbl>
            <c:dLbl>
              <c:idx val="3"/>
              <c:layout>
                <c:manualLayout>
                  <c:x val="-5.0903381296384768E-2"/>
                  <c:y val="0.179463030605776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2807792925483913"/>
                      <c:h val="0.189507763027269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85F-4D41-865F-012571508E70}"/>
                </c:ext>
              </c:extLst>
            </c:dLbl>
            <c:dLbl>
              <c:idx val="4"/>
              <c:layout>
                <c:manualLayout>
                  <c:x val="-6.2182284838277506E-3"/>
                  <c:y val="6.24068450252876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3831145229582388"/>
                      <c:h val="0.148890841530369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85F-4D41-865F-012571508E70}"/>
                </c:ext>
              </c:extLst>
            </c:dLbl>
            <c:dLbl>
              <c:idx val="5"/>
              <c:layout>
                <c:manualLayout>
                  <c:x val="3.7480335750925929E-2"/>
                  <c:y val="-3.72635825804732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2776177885"/>
                      <c:h val="4.911977847487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85F-4D41-865F-012571508E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Sheet!$B$659:$B$664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Sheet!$C$659:$C$664</c:f>
              <c:numCache>
                <c:formatCode>0.0%</c:formatCode>
                <c:ptCount val="6"/>
                <c:pt idx="0">
                  <c:v>4.2990654205607493E-2</c:v>
                </c:pt>
                <c:pt idx="1">
                  <c:v>0.15140186915887849</c:v>
                </c:pt>
                <c:pt idx="2">
                  <c:v>0.652336448598131</c:v>
                </c:pt>
                <c:pt idx="3">
                  <c:v>5.6074766355140193E-2</c:v>
                </c:pt>
                <c:pt idx="4">
                  <c:v>5.6074766355140183E-3</c:v>
                </c:pt>
                <c:pt idx="5">
                  <c:v>9.1588785046728932E-2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E85F-4D41-865F-012571508E70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Sheet!$D$54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EB90-4B1F-B0EF-49889AC37E12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B90-4B1F-B0EF-49889AC37E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Sheet!$E$54</c:f>
              <c:numCache>
                <c:formatCode>0.0%</c:formatCode>
                <c:ptCount val="1"/>
                <c:pt idx="0">
                  <c:v>0.59626168224299059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EB90-4B1F-B0EF-49889AC37E12}"/>
            </c:ext>
          </c:extLst>
        </c:ser>
        <c:ser>
          <c:idx val="2"/>
          <c:order val="1"/>
          <c:tx>
            <c:strRef>
              <c:f>Sheet!$D$56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EB90-4B1F-B0EF-49889AC37E12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B90-4B1F-B0EF-49889AC37E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Sheet!$E$56</c:f>
              <c:numCache>
                <c:formatCode>0.0%</c:formatCode>
                <c:ptCount val="1"/>
                <c:pt idx="0">
                  <c:v>2.9906542056074778E-2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EB90-4B1F-B0EF-49889AC37E12}"/>
            </c:ext>
          </c:extLst>
        </c:ser>
        <c:dLbls/>
        <c:gapWidth val="100"/>
        <c:axId val="109490944"/>
        <c:axId val="109492480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Sheet!$D$55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Sheet!$E$55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EB90-4B1F-B0EF-49889AC37E12}"/>
                  </c:ext>
                </c:extLst>
              </c15:ser>
            </c15:filteredBarSeries>
          </c:ext>
        </c:extLst>
      </c:barChart>
      <c:catAx>
        <c:axId val="10949094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9492480"/>
        <c:crosses val="autoZero"/>
        <c:auto val="1"/>
        <c:lblAlgn val="ctr"/>
        <c:lblOffset val="100"/>
      </c:catAx>
      <c:valAx>
        <c:axId val="10949248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49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564738542297604"/>
          <c:y val="4.6099303652008622E-2"/>
          <c:w val="0.77444770845951971"/>
          <c:h val="0.6682645060728718"/>
        </c:manualLayout>
      </c:layout>
      <c:barChart>
        <c:barDir val="col"/>
        <c:grouping val="clustered"/>
        <c:ser>
          <c:idx val="0"/>
          <c:order val="0"/>
          <c:tx>
            <c:strRef>
              <c:f>Sheet!$B$5</c:f>
              <c:strCache>
                <c:ptCount val="1"/>
                <c:pt idx="0">
                  <c:v>Completely positive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Sheet!$C$4:$T$4</c:f>
              <c:strCache>
                <c:ptCount val="18"/>
                <c:pt idx="0">
                  <c:v>Canada</c:v>
                </c:pt>
                <c:pt idx="1">
                  <c:v>United Kingdom</c:v>
                </c:pt>
                <c:pt idx="2">
                  <c:v>Sweden</c:v>
                </c:pt>
                <c:pt idx="3">
                  <c:v>Denmark</c:v>
                </c:pt>
                <c:pt idx="4">
                  <c:v>Netherlands</c:v>
                </c:pt>
                <c:pt idx="5">
                  <c:v>France</c:v>
                </c:pt>
                <c:pt idx="6">
                  <c:v>Germany</c:v>
                </c:pt>
                <c:pt idx="7">
                  <c:v>Czech Republic</c:v>
                </c:pt>
                <c:pt idx="8">
                  <c:v> Italy</c:v>
                </c:pt>
                <c:pt idx="9">
                  <c:v>Spain</c:v>
                </c:pt>
                <c:pt idx="10">
                  <c:v>Poland</c:v>
                </c:pt>
                <c:pt idx="11">
                  <c:v>Bulgaria</c:v>
                </c:pt>
                <c:pt idx="12">
                  <c:v>Romania</c:v>
                </c:pt>
                <c:pt idx="13">
                  <c:v>Mexico</c:v>
                </c:pt>
                <c:pt idx="14">
                  <c:v>USA</c:v>
                </c:pt>
                <c:pt idx="15">
                  <c:v>Serbia</c:v>
                </c:pt>
                <c:pt idx="16">
                  <c:v>Slovakia</c:v>
                </c:pt>
                <c:pt idx="17">
                  <c:v>Hungary</c:v>
                </c:pt>
              </c:strCache>
            </c:strRef>
          </c:cat>
          <c:val>
            <c:numRef>
              <c:f>Sheet!$C$5:$T$5</c:f>
              <c:numCache>
                <c:formatCode>0.0%</c:formatCode>
                <c:ptCount val="18"/>
                <c:pt idx="0">
                  <c:v>0.405607476635514</c:v>
                </c:pt>
                <c:pt idx="1">
                  <c:v>0.43925233644859812</c:v>
                </c:pt>
                <c:pt idx="2">
                  <c:v>0.34953271028037391</c:v>
                </c:pt>
                <c:pt idx="3">
                  <c:v>0.34766355140186922</c:v>
                </c:pt>
                <c:pt idx="4">
                  <c:v>0.29158878504672914</c:v>
                </c:pt>
                <c:pt idx="5">
                  <c:v>0.26355140186915887</c:v>
                </c:pt>
                <c:pt idx="6">
                  <c:v>0.23738317757009339</c:v>
                </c:pt>
                <c:pt idx="7">
                  <c:v>0.19252336448598131</c:v>
                </c:pt>
                <c:pt idx="8">
                  <c:v>0.17009345794392522</c:v>
                </c:pt>
                <c:pt idx="9">
                  <c:v>0.15327102803738321</c:v>
                </c:pt>
                <c:pt idx="10">
                  <c:v>0.21495327102803741</c:v>
                </c:pt>
                <c:pt idx="11">
                  <c:v>8.4112149532710262E-2</c:v>
                </c:pt>
                <c:pt idx="12">
                  <c:v>7.4766355140186924E-2</c:v>
                </c:pt>
                <c:pt idx="13">
                  <c:v>6.7289719626168226E-2</c:v>
                </c:pt>
                <c:pt idx="14">
                  <c:v>6.7289719626168226E-2</c:v>
                </c:pt>
                <c:pt idx="15">
                  <c:v>3.5514018691588788E-2</c:v>
                </c:pt>
                <c:pt idx="16">
                  <c:v>3.3644859813084113E-2</c:v>
                </c:pt>
                <c:pt idx="17">
                  <c:v>4.1121495327102797E-2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AF84-48F4-A369-395052C8EBF8}"/>
            </c:ext>
          </c:extLst>
        </c:ser>
        <c:ser>
          <c:idx val="1"/>
          <c:order val="1"/>
          <c:tx>
            <c:strRef>
              <c:f>Sheet!$B$6</c:f>
              <c:strCache>
                <c:ptCount val="1"/>
                <c:pt idx="0">
                  <c:v>Mostly positive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Sheet!$C$4:$T$4</c:f>
              <c:strCache>
                <c:ptCount val="18"/>
                <c:pt idx="0">
                  <c:v>Canada</c:v>
                </c:pt>
                <c:pt idx="1">
                  <c:v>United Kingdom</c:v>
                </c:pt>
                <c:pt idx="2">
                  <c:v>Sweden</c:v>
                </c:pt>
                <c:pt idx="3">
                  <c:v>Denmark</c:v>
                </c:pt>
                <c:pt idx="4">
                  <c:v>Netherlands</c:v>
                </c:pt>
                <c:pt idx="5">
                  <c:v>France</c:v>
                </c:pt>
                <c:pt idx="6">
                  <c:v>Germany</c:v>
                </c:pt>
                <c:pt idx="7">
                  <c:v>Czech Republic</c:v>
                </c:pt>
                <c:pt idx="8">
                  <c:v> Italy</c:v>
                </c:pt>
                <c:pt idx="9">
                  <c:v>Spain</c:v>
                </c:pt>
                <c:pt idx="10">
                  <c:v>Poland</c:v>
                </c:pt>
                <c:pt idx="11">
                  <c:v>Bulgaria</c:v>
                </c:pt>
                <c:pt idx="12">
                  <c:v>Romania</c:v>
                </c:pt>
                <c:pt idx="13">
                  <c:v>Mexico</c:v>
                </c:pt>
                <c:pt idx="14">
                  <c:v>USA</c:v>
                </c:pt>
                <c:pt idx="15">
                  <c:v>Serbia</c:v>
                </c:pt>
                <c:pt idx="16">
                  <c:v>Slovakia</c:v>
                </c:pt>
                <c:pt idx="17">
                  <c:v>Hungary</c:v>
                </c:pt>
              </c:strCache>
            </c:strRef>
          </c:cat>
          <c:val>
            <c:numRef>
              <c:f>Sheet!$C$6:$T$6</c:f>
              <c:numCache>
                <c:formatCode>0.0%</c:formatCode>
                <c:ptCount val="18"/>
                <c:pt idx="0">
                  <c:v>0.35700934579439247</c:v>
                </c:pt>
                <c:pt idx="1">
                  <c:v>0.33271028037383188</c:v>
                </c:pt>
                <c:pt idx="2">
                  <c:v>0.35327102803738319</c:v>
                </c:pt>
                <c:pt idx="3">
                  <c:v>0.34953271028037391</c:v>
                </c:pt>
                <c:pt idx="4">
                  <c:v>0.41308411214953272</c:v>
                </c:pt>
                <c:pt idx="5">
                  <c:v>0.47663551401869164</c:v>
                </c:pt>
                <c:pt idx="6">
                  <c:v>0.45046728971962624</c:v>
                </c:pt>
                <c:pt idx="7">
                  <c:v>0.42429906542056067</c:v>
                </c:pt>
                <c:pt idx="8">
                  <c:v>0.42616822429906542</c:v>
                </c:pt>
                <c:pt idx="9">
                  <c:v>0.40373831775700941</c:v>
                </c:pt>
                <c:pt idx="10">
                  <c:v>0.41308411214953272</c:v>
                </c:pt>
                <c:pt idx="11">
                  <c:v>0.33644859813084127</c:v>
                </c:pt>
                <c:pt idx="12">
                  <c:v>0.33644859813084127</c:v>
                </c:pt>
                <c:pt idx="13">
                  <c:v>0.19252336448598131</c:v>
                </c:pt>
                <c:pt idx="14">
                  <c:v>0.29345794392523378</c:v>
                </c:pt>
                <c:pt idx="15">
                  <c:v>0.12897196261682239</c:v>
                </c:pt>
                <c:pt idx="16">
                  <c:v>0.16448598130841122</c:v>
                </c:pt>
                <c:pt idx="17">
                  <c:v>8.4112149532710262E-2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AF84-48F4-A369-395052C8EBF8}"/>
            </c:ext>
          </c:extLst>
        </c:ser>
        <c:ser>
          <c:idx val="2"/>
          <c:order val="2"/>
          <c:tx>
            <c:strRef>
              <c:f>Sheet!$B$7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8064A2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Sheet!$C$4:$T$4</c:f>
              <c:strCache>
                <c:ptCount val="18"/>
                <c:pt idx="0">
                  <c:v>Canada</c:v>
                </c:pt>
                <c:pt idx="1">
                  <c:v>United Kingdom</c:v>
                </c:pt>
                <c:pt idx="2">
                  <c:v>Sweden</c:v>
                </c:pt>
                <c:pt idx="3">
                  <c:v>Denmark</c:v>
                </c:pt>
                <c:pt idx="4">
                  <c:v>Netherlands</c:v>
                </c:pt>
                <c:pt idx="5">
                  <c:v>France</c:v>
                </c:pt>
                <c:pt idx="6">
                  <c:v>Germany</c:v>
                </c:pt>
                <c:pt idx="7">
                  <c:v>Czech Republic</c:v>
                </c:pt>
                <c:pt idx="8">
                  <c:v> Italy</c:v>
                </c:pt>
                <c:pt idx="9">
                  <c:v>Spain</c:v>
                </c:pt>
                <c:pt idx="10">
                  <c:v>Poland</c:v>
                </c:pt>
                <c:pt idx="11">
                  <c:v>Bulgaria</c:v>
                </c:pt>
                <c:pt idx="12">
                  <c:v>Romania</c:v>
                </c:pt>
                <c:pt idx="13">
                  <c:v>Mexico</c:v>
                </c:pt>
                <c:pt idx="14">
                  <c:v>USA</c:v>
                </c:pt>
                <c:pt idx="15">
                  <c:v>Serbia</c:v>
                </c:pt>
                <c:pt idx="16">
                  <c:v>Slovakia</c:v>
                </c:pt>
                <c:pt idx="17">
                  <c:v>Hungary</c:v>
                </c:pt>
              </c:strCache>
            </c:strRef>
          </c:cat>
          <c:val>
            <c:numRef>
              <c:f>Sheet!$C$7:$T$7</c:f>
              <c:numCache>
                <c:formatCode>0.0%</c:formatCode>
                <c:ptCount val="18"/>
                <c:pt idx="0">
                  <c:v>0.18691588785046739</c:v>
                </c:pt>
                <c:pt idx="1">
                  <c:v>0.12710280373831778</c:v>
                </c:pt>
                <c:pt idx="2">
                  <c:v>0.25420560747663545</c:v>
                </c:pt>
                <c:pt idx="3">
                  <c:v>0.26355140186915887</c:v>
                </c:pt>
                <c:pt idx="4">
                  <c:v>0.24859813084112159</c:v>
                </c:pt>
                <c:pt idx="5">
                  <c:v>0.18317757009345786</c:v>
                </c:pt>
                <c:pt idx="6">
                  <c:v>0.22429906542056072</c:v>
                </c:pt>
                <c:pt idx="7">
                  <c:v>0.32149532710280387</c:v>
                </c:pt>
                <c:pt idx="8">
                  <c:v>0.35140186915887861</c:v>
                </c:pt>
                <c:pt idx="9">
                  <c:v>0.38878504672897202</c:v>
                </c:pt>
                <c:pt idx="10">
                  <c:v>0.22056074766355138</c:v>
                </c:pt>
                <c:pt idx="11">
                  <c:v>0.50654205607476632</c:v>
                </c:pt>
                <c:pt idx="12">
                  <c:v>0.46542056074766369</c:v>
                </c:pt>
                <c:pt idx="13">
                  <c:v>0.64485981308411244</c:v>
                </c:pt>
                <c:pt idx="14">
                  <c:v>0.3121495327102804</c:v>
                </c:pt>
                <c:pt idx="15">
                  <c:v>0.59813084112149528</c:v>
                </c:pt>
                <c:pt idx="16">
                  <c:v>0.41495327102803736</c:v>
                </c:pt>
                <c:pt idx="17">
                  <c:v>0.27850467289719638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AF84-48F4-A369-395052C8EBF8}"/>
            </c:ext>
          </c:extLst>
        </c:ser>
        <c:ser>
          <c:idx val="3"/>
          <c:order val="3"/>
          <c:tx>
            <c:strRef>
              <c:f>Sheet!$B$8</c:f>
              <c:strCache>
                <c:ptCount val="1"/>
                <c:pt idx="0">
                  <c:v>Mostly negative</c:v>
                </c:pt>
              </c:strCache>
            </c:strRef>
          </c:tx>
          <c:spPr>
            <a:solidFill>
              <a:srgbClr val="F79646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Sheet!$C$4:$T$4</c:f>
              <c:strCache>
                <c:ptCount val="18"/>
                <c:pt idx="0">
                  <c:v>Canada</c:v>
                </c:pt>
                <c:pt idx="1">
                  <c:v>United Kingdom</c:v>
                </c:pt>
                <c:pt idx="2">
                  <c:v>Sweden</c:v>
                </c:pt>
                <c:pt idx="3">
                  <c:v>Denmark</c:v>
                </c:pt>
                <c:pt idx="4">
                  <c:v>Netherlands</c:v>
                </c:pt>
                <c:pt idx="5">
                  <c:v>France</c:v>
                </c:pt>
                <c:pt idx="6">
                  <c:v>Germany</c:v>
                </c:pt>
                <c:pt idx="7">
                  <c:v>Czech Republic</c:v>
                </c:pt>
                <c:pt idx="8">
                  <c:v> Italy</c:v>
                </c:pt>
                <c:pt idx="9">
                  <c:v>Spain</c:v>
                </c:pt>
                <c:pt idx="10">
                  <c:v>Poland</c:v>
                </c:pt>
                <c:pt idx="11">
                  <c:v>Bulgaria</c:v>
                </c:pt>
                <c:pt idx="12">
                  <c:v>Romania</c:v>
                </c:pt>
                <c:pt idx="13">
                  <c:v>Mexico</c:v>
                </c:pt>
                <c:pt idx="14">
                  <c:v>USA</c:v>
                </c:pt>
                <c:pt idx="15">
                  <c:v>Serbia</c:v>
                </c:pt>
                <c:pt idx="16">
                  <c:v>Slovakia</c:v>
                </c:pt>
                <c:pt idx="17">
                  <c:v>Hungary</c:v>
                </c:pt>
              </c:strCache>
            </c:strRef>
          </c:cat>
          <c:val>
            <c:numRef>
              <c:f>Sheet!$C$8:$T$8</c:f>
              <c:numCache>
                <c:formatCode>0.0%</c:formatCode>
                <c:ptCount val="18"/>
                <c:pt idx="0">
                  <c:v>1.121495327102804E-2</c:v>
                </c:pt>
                <c:pt idx="1">
                  <c:v>5.4205607476635512E-2</c:v>
                </c:pt>
                <c:pt idx="2">
                  <c:v>1.4953271028037382E-2</c:v>
                </c:pt>
                <c:pt idx="3">
                  <c:v>9.3457943925233673E-3</c:v>
                </c:pt>
                <c:pt idx="4">
                  <c:v>2.0560747663551402E-2</c:v>
                </c:pt>
                <c:pt idx="5">
                  <c:v>5.0467289719626184E-2</c:v>
                </c:pt>
                <c:pt idx="6">
                  <c:v>5.7943925233644868E-2</c:v>
                </c:pt>
                <c:pt idx="7">
                  <c:v>3.3644859813084113E-2</c:v>
                </c:pt>
                <c:pt idx="8">
                  <c:v>2.80373831775701E-2</c:v>
                </c:pt>
                <c:pt idx="9">
                  <c:v>1.8691588785046735E-2</c:v>
                </c:pt>
                <c:pt idx="10">
                  <c:v>0.1102803738317757</c:v>
                </c:pt>
                <c:pt idx="11">
                  <c:v>3.3644859813084113E-2</c:v>
                </c:pt>
                <c:pt idx="12">
                  <c:v>7.2897196261682257E-2</c:v>
                </c:pt>
                <c:pt idx="13">
                  <c:v>3.9252336448598137E-2</c:v>
                </c:pt>
                <c:pt idx="14">
                  <c:v>0.2579439252336449</c:v>
                </c:pt>
                <c:pt idx="15">
                  <c:v>0.15327102803738321</c:v>
                </c:pt>
                <c:pt idx="16">
                  <c:v>0.27289719626168218</c:v>
                </c:pt>
                <c:pt idx="17">
                  <c:v>0.3663551401869159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3-AF84-48F4-A369-395052C8EBF8}"/>
            </c:ext>
          </c:extLst>
        </c:ser>
        <c:ser>
          <c:idx val="4"/>
          <c:order val="4"/>
          <c:tx>
            <c:strRef>
              <c:f>Sheet!$B$9</c:f>
              <c:strCache>
                <c:ptCount val="1"/>
                <c:pt idx="0">
                  <c:v>Completely negative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Sheet!$C$4:$T$4</c:f>
              <c:strCache>
                <c:ptCount val="18"/>
                <c:pt idx="0">
                  <c:v>Canada</c:v>
                </c:pt>
                <c:pt idx="1">
                  <c:v>United Kingdom</c:v>
                </c:pt>
                <c:pt idx="2">
                  <c:v>Sweden</c:v>
                </c:pt>
                <c:pt idx="3">
                  <c:v>Denmark</c:v>
                </c:pt>
                <c:pt idx="4">
                  <c:v>Netherlands</c:v>
                </c:pt>
                <c:pt idx="5">
                  <c:v>France</c:v>
                </c:pt>
                <c:pt idx="6">
                  <c:v>Germany</c:v>
                </c:pt>
                <c:pt idx="7">
                  <c:v>Czech Republic</c:v>
                </c:pt>
                <c:pt idx="8">
                  <c:v> Italy</c:v>
                </c:pt>
                <c:pt idx="9">
                  <c:v>Spain</c:v>
                </c:pt>
                <c:pt idx="10">
                  <c:v>Poland</c:v>
                </c:pt>
                <c:pt idx="11">
                  <c:v>Bulgaria</c:v>
                </c:pt>
                <c:pt idx="12">
                  <c:v>Romania</c:v>
                </c:pt>
                <c:pt idx="13">
                  <c:v>Mexico</c:v>
                </c:pt>
                <c:pt idx="14">
                  <c:v>USA</c:v>
                </c:pt>
                <c:pt idx="15">
                  <c:v>Serbia</c:v>
                </c:pt>
                <c:pt idx="16">
                  <c:v>Slovakia</c:v>
                </c:pt>
                <c:pt idx="17">
                  <c:v>Hungary</c:v>
                </c:pt>
              </c:strCache>
            </c:strRef>
          </c:cat>
          <c:val>
            <c:numRef>
              <c:f>Sheet!$C$9:$T$9</c:f>
              <c:numCache>
                <c:formatCode>0.0%</c:formatCode>
                <c:ptCount val="18"/>
                <c:pt idx="0">
                  <c:v>1.6822429906542063E-2</c:v>
                </c:pt>
                <c:pt idx="1">
                  <c:v>3.1775700934579446E-2</c:v>
                </c:pt>
                <c:pt idx="2">
                  <c:v>3.7383177570093481E-3</c:v>
                </c:pt>
                <c:pt idx="3">
                  <c:v>5.6074766355140183E-3</c:v>
                </c:pt>
                <c:pt idx="4">
                  <c:v>1.8691588785046736E-3</c:v>
                </c:pt>
                <c:pt idx="5">
                  <c:v>1.121495327102804E-2</c:v>
                </c:pt>
                <c:pt idx="6">
                  <c:v>9.3457943925233673E-3</c:v>
                </c:pt>
                <c:pt idx="7">
                  <c:v>5.6074766355140183E-3</c:v>
                </c:pt>
                <c:pt idx="8">
                  <c:v>1.8691588785046736E-3</c:v>
                </c:pt>
                <c:pt idx="9">
                  <c:v>3.7383177570093481E-3</c:v>
                </c:pt>
                <c:pt idx="10">
                  <c:v>1.8691588785046735E-2</c:v>
                </c:pt>
                <c:pt idx="11">
                  <c:v>7.4766355140186945E-3</c:v>
                </c:pt>
                <c:pt idx="12">
                  <c:v>1.4953271028037382E-2</c:v>
                </c:pt>
                <c:pt idx="13">
                  <c:v>3.7383177570093481E-3</c:v>
                </c:pt>
                <c:pt idx="14">
                  <c:v>4.1121495327102797E-2</c:v>
                </c:pt>
                <c:pt idx="15">
                  <c:v>3.9252336448598137E-2</c:v>
                </c:pt>
                <c:pt idx="16">
                  <c:v>7.2897196261682257E-2</c:v>
                </c:pt>
                <c:pt idx="17">
                  <c:v>0.19439252336448598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4-AF84-48F4-A369-395052C8EBF8}"/>
            </c:ext>
          </c:extLst>
        </c:ser>
        <c:ser>
          <c:idx val="5"/>
          <c:order val="5"/>
          <c:tx>
            <c:strRef>
              <c:f>Sheet!$B$10</c:f>
              <c:strCache>
                <c:ptCount val="1"/>
                <c:pt idx="0">
                  <c:v>Hard to answer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Sheet!$C$4:$T$4</c:f>
              <c:strCache>
                <c:ptCount val="18"/>
                <c:pt idx="0">
                  <c:v>Canada</c:v>
                </c:pt>
                <c:pt idx="1">
                  <c:v>United Kingdom</c:v>
                </c:pt>
                <c:pt idx="2">
                  <c:v>Sweden</c:v>
                </c:pt>
                <c:pt idx="3">
                  <c:v>Denmark</c:v>
                </c:pt>
                <c:pt idx="4">
                  <c:v>Netherlands</c:v>
                </c:pt>
                <c:pt idx="5">
                  <c:v>France</c:v>
                </c:pt>
                <c:pt idx="6">
                  <c:v>Germany</c:v>
                </c:pt>
                <c:pt idx="7">
                  <c:v>Czech Republic</c:v>
                </c:pt>
                <c:pt idx="8">
                  <c:v> Italy</c:v>
                </c:pt>
                <c:pt idx="9">
                  <c:v>Spain</c:v>
                </c:pt>
                <c:pt idx="10">
                  <c:v>Poland</c:v>
                </c:pt>
                <c:pt idx="11">
                  <c:v>Bulgaria</c:v>
                </c:pt>
                <c:pt idx="12">
                  <c:v>Romania</c:v>
                </c:pt>
                <c:pt idx="13">
                  <c:v>Mexico</c:v>
                </c:pt>
                <c:pt idx="14">
                  <c:v>USA</c:v>
                </c:pt>
                <c:pt idx="15">
                  <c:v>Serbia</c:v>
                </c:pt>
                <c:pt idx="16">
                  <c:v>Slovakia</c:v>
                </c:pt>
                <c:pt idx="17">
                  <c:v>Hungary</c:v>
                </c:pt>
              </c:strCache>
            </c:strRef>
          </c:cat>
          <c:val>
            <c:numRef>
              <c:f>Sheet!$C$10:$T$10</c:f>
              <c:numCache>
                <c:formatCode>0.0%</c:formatCode>
                <c:ptCount val="18"/>
                <c:pt idx="0">
                  <c:v>2.2429906542056077E-2</c:v>
                </c:pt>
                <c:pt idx="1">
                  <c:v>1.4953271028037382E-2</c:v>
                </c:pt>
                <c:pt idx="2">
                  <c:v>2.4299065420560758E-2</c:v>
                </c:pt>
                <c:pt idx="3">
                  <c:v>2.4299065420560758E-2</c:v>
                </c:pt>
                <c:pt idx="4">
                  <c:v>2.4299065420560758E-2</c:v>
                </c:pt>
                <c:pt idx="5">
                  <c:v>1.4953271028037382E-2</c:v>
                </c:pt>
                <c:pt idx="6">
                  <c:v>2.0560747663551402E-2</c:v>
                </c:pt>
                <c:pt idx="7">
                  <c:v>2.2429906542056077E-2</c:v>
                </c:pt>
                <c:pt idx="8">
                  <c:v>2.2429906542056077E-2</c:v>
                </c:pt>
                <c:pt idx="9">
                  <c:v>3.1775700934579446E-2</c:v>
                </c:pt>
                <c:pt idx="10">
                  <c:v>2.2429906542056077E-2</c:v>
                </c:pt>
                <c:pt idx="11">
                  <c:v>3.1775700934579446E-2</c:v>
                </c:pt>
                <c:pt idx="12">
                  <c:v>3.5514018691588788E-2</c:v>
                </c:pt>
                <c:pt idx="13">
                  <c:v>5.2336448598130844E-2</c:v>
                </c:pt>
                <c:pt idx="14">
                  <c:v>2.80373831775701E-2</c:v>
                </c:pt>
                <c:pt idx="15">
                  <c:v>4.4859813084112153E-2</c:v>
                </c:pt>
                <c:pt idx="16">
                  <c:v>4.1121495327102797E-2</c:v>
                </c:pt>
                <c:pt idx="17">
                  <c:v>3.5514018691588788E-2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AF84-48F4-A369-395052C8EBF8}"/>
            </c:ext>
          </c:extLst>
        </c:ser>
        <c:dLbls/>
        <c:axId val="212859520"/>
        <c:axId val="189665664"/>
      </c:barChart>
      <c:lineChart>
        <c:grouping val="standard"/>
        <c:ser>
          <c:idx val="6"/>
          <c:order val="6"/>
          <c:tx>
            <c:strRef>
              <c:f>Sheet!$B$11</c:f>
              <c:strCache>
                <c:ptCount val="1"/>
                <c:pt idx="0">
                  <c:v>Positive - Negative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val>
            <c:numRef>
              <c:f>Sheet!$C$11:$T$11</c:f>
              <c:numCache>
                <c:formatCode>0.0%</c:formatCode>
                <c:ptCount val="18"/>
                <c:pt idx="0">
                  <c:v>0.73457943925233649</c:v>
                </c:pt>
                <c:pt idx="1">
                  <c:v>0.68598130841121507</c:v>
                </c:pt>
                <c:pt idx="2">
                  <c:v>0.68411214953271027</c:v>
                </c:pt>
                <c:pt idx="3">
                  <c:v>0.68224299065420579</c:v>
                </c:pt>
                <c:pt idx="4">
                  <c:v>0.68224299065420568</c:v>
                </c:pt>
                <c:pt idx="5">
                  <c:v>0.6785046728971964</c:v>
                </c:pt>
                <c:pt idx="6">
                  <c:v>0.62056074766355129</c:v>
                </c:pt>
                <c:pt idx="7">
                  <c:v>0.57757009345794397</c:v>
                </c:pt>
                <c:pt idx="8">
                  <c:v>0.56635514018691568</c:v>
                </c:pt>
                <c:pt idx="9">
                  <c:v>0.53457943925233653</c:v>
                </c:pt>
                <c:pt idx="10">
                  <c:v>0.49906542056074771</c:v>
                </c:pt>
                <c:pt idx="11">
                  <c:v>0.37943925233644865</c:v>
                </c:pt>
                <c:pt idx="12">
                  <c:v>0.32336448598130851</c:v>
                </c:pt>
                <c:pt idx="13">
                  <c:v>0.21682242990654207</c:v>
                </c:pt>
                <c:pt idx="14">
                  <c:v>6.1682242990654383E-2</c:v>
                </c:pt>
                <c:pt idx="15">
                  <c:v>-2.8037383177570159E-2</c:v>
                </c:pt>
                <c:pt idx="16">
                  <c:v>-0.14766355140186913</c:v>
                </c:pt>
                <c:pt idx="17">
                  <c:v>-0.43551401869158884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6-AF84-48F4-A369-395052C8EBF8}"/>
            </c:ext>
          </c:extLst>
        </c:ser>
        <c:dLbls/>
        <c:marker val="1"/>
        <c:axId val="189668352"/>
        <c:axId val="189666816"/>
      </c:lineChart>
      <c:catAx>
        <c:axId val="212859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665664"/>
        <c:crosses val="autoZero"/>
        <c:auto val="1"/>
        <c:lblAlgn val="ctr"/>
        <c:lblOffset val="100"/>
      </c:catAx>
      <c:valAx>
        <c:axId val="1896656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859520"/>
        <c:crosses val="autoZero"/>
        <c:crossBetween val="between"/>
      </c:valAx>
      <c:valAx>
        <c:axId val="189666816"/>
        <c:scaling>
          <c:orientation val="minMax"/>
        </c:scaling>
        <c:axPos val="r"/>
        <c:numFmt formatCode="0%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668352"/>
        <c:crosses val="max"/>
        <c:crossBetween val="between"/>
      </c:valAx>
      <c:catAx>
        <c:axId val="189668352"/>
        <c:scaling>
          <c:orientation val="minMax"/>
        </c:scaling>
        <c:delete val="1"/>
        <c:axPos val="b"/>
        <c:numFmt formatCode="General" sourceLinked="1"/>
        <c:tickLblPos val="none"/>
        <c:crossAx val="189666816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2"/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457825505534576"/>
          <c:y val="4.6099303652008622E-2"/>
          <c:w val="0.76425335799044603"/>
          <c:h val="0.35047070822755821"/>
        </c:manualLayout>
      </c:layout>
      <c:barChart>
        <c:barDir val="col"/>
        <c:grouping val="clustered"/>
        <c:ser>
          <c:idx val="0"/>
          <c:order val="0"/>
          <c:tx>
            <c:strRef>
              <c:f>Sheet!$B$16</c:f>
              <c:strCache>
                <c:ptCount val="1"/>
                <c:pt idx="0">
                  <c:v>Completely positive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Sheet!$C$15:$R$15</c:f>
              <c:strCache>
                <c:ptCount val="16"/>
                <c:pt idx="0">
                  <c:v>Turkey</c:v>
                </c:pt>
                <c:pt idx="1">
                  <c:v>Israel</c:v>
                </c:pt>
                <c:pt idx="2">
                  <c:v>United Arab Emirates</c:v>
                </c:pt>
                <c:pt idx="3">
                  <c:v>Saudi Arabia</c:v>
                </c:pt>
                <c:pt idx="4">
                  <c:v>Egypt</c:v>
                </c:pt>
                <c:pt idx="5">
                  <c:v>Qatar</c:v>
                </c:pt>
                <c:pt idx="6">
                  <c:v>Tunisia</c:v>
                </c:pt>
                <c:pt idx="7">
                  <c:v>Jordan</c:v>
                </c:pt>
                <c:pt idx="8">
                  <c:v>Algeria</c:v>
                </c:pt>
                <c:pt idx="9">
                  <c:v>Kuwait</c:v>
                </c:pt>
                <c:pt idx="10">
                  <c:v>Yemen</c:v>
                </c:pt>
                <c:pt idx="11">
                  <c:v>Lebanon</c:v>
                </c:pt>
                <c:pt idx="12">
                  <c:v>Syria</c:v>
                </c:pt>
                <c:pt idx="13">
                  <c:v>Palestine</c:v>
                </c:pt>
                <c:pt idx="14">
                  <c:v>Iraq</c:v>
                </c:pt>
                <c:pt idx="15">
                  <c:v>Iran</c:v>
                </c:pt>
              </c:strCache>
            </c:strRef>
          </c:cat>
          <c:val>
            <c:numRef>
              <c:f>Sheet!$C$16:$R$16</c:f>
              <c:numCache>
                <c:formatCode>0.0%</c:formatCode>
                <c:ptCount val="16"/>
                <c:pt idx="0">
                  <c:v>5.9813084112149563E-2</c:v>
                </c:pt>
                <c:pt idx="1">
                  <c:v>8.9719626168224306E-2</c:v>
                </c:pt>
                <c:pt idx="2">
                  <c:v>5.6074766355140193E-2</c:v>
                </c:pt>
                <c:pt idx="3">
                  <c:v>3.3644859813084113E-2</c:v>
                </c:pt>
                <c:pt idx="4">
                  <c:v>3.7383177570093476E-2</c:v>
                </c:pt>
                <c:pt idx="5">
                  <c:v>2.0560747663551402E-2</c:v>
                </c:pt>
                <c:pt idx="6">
                  <c:v>2.9906542056074778E-2</c:v>
                </c:pt>
                <c:pt idx="7">
                  <c:v>1.8691588785046735E-2</c:v>
                </c:pt>
                <c:pt idx="8">
                  <c:v>1.6822429906542063E-2</c:v>
                </c:pt>
                <c:pt idx="9">
                  <c:v>1.8691588785046735E-2</c:v>
                </c:pt>
                <c:pt idx="10">
                  <c:v>2.4299065420560758E-2</c:v>
                </c:pt>
                <c:pt idx="11">
                  <c:v>1.4953271028037382E-2</c:v>
                </c:pt>
                <c:pt idx="12">
                  <c:v>2.0560747663551402E-2</c:v>
                </c:pt>
                <c:pt idx="13">
                  <c:v>1.6822429906542063E-2</c:v>
                </c:pt>
                <c:pt idx="14">
                  <c:v>2.0560747663551402E-2</c:v>
                </c:pt>
                <c:pt idx="15">
                  <c:v>2.2429906542056077E-2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AF84-48F4-A369-395052C8EBF8}"/>
            </c:ext>
          </c:extLst>
        </c:ser>
        <c:ser>
          <c:idx val="1"/>
          <c:order val="1"/>
          <c:tx>
            <c:strRef>
              <c:f>Sheet!$B$17</c:f>
              <c:strCache>
                <c:ptCount val="1"/>
                <c:pt idx="0">
                  <c:v>Mostly positive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Sheet!$C$15:$R$15</c:f>
              <c:strCache>
                <c:ptCount val="16"/>
                <c:pt idx="0">
                  <c:v>Turkey</c:v>
                </c:pt>
                <c:pt idx="1">
                  <c:v>Israel</c:v>
                </c:pt>
                <c:pt idx="2">
                  <c:v>United Arab Emirates</c:v>
                </c:pt>
                <c:pt idx="3">
                  <c:v>Saudi Arabia</c:v>
                </c:pt>
                <c:pt idx="4">
                  <c:v>Egypt</c:v>
                </c:pt>
                <c:pt idx="5">
                  <c:v>Qatar</c:v>
                </c:pt>
                <c:pt idx="6">
                  <c:v>Tunisia</c:v>
                </c:pt>
                <c:pt idx="7">
                  <c:v>Jordan</c:v>
                </c:pt>
                <c:pt idx="8">
                  <c:v>Algeria</c:v>
                </c:pt>
                <c:pt idx="9">
                  <c:v>Kuwait</c:v>
                </c:pt>
                <c:pt idx="10">
                  <c:v>Yemen</c:v>
                </c:pt>
                <c:pt idx="11">
                  <c:v>Lebanon</c:v>
                </c:pt>
                <c:pt idx="12">
                  <c:v>Syria</c:v>
                </c:pt>
                <c:pt idx="13">
                  <c:v>Palestine</c:v>
                </c:pt>
                <c:pt idx="14">
                  <c:v>Iraq</c:v>
                </c:pt>
                <c:pt idx="15">
                  <c:v>Iran</c:v>
                </c:pt>
              </c:strCache>
            </c:strRef>
          </c:cat>
          <c:val>
            <c:numRef>
              <c:f>Sheet!$C$17:$R$17</c:f>
              <c:numCache>
                <c:formatCode>0.0%</c:formatCode>
                <c:ptCount val="16"/>
                <c:pt idx="0">
                  <c:v>0.40373831775700941</c:v>
                </c:pt>
                <c:pt idx="1">
                  <c:v>0.33084112149532707</c:v>
                </c:pt>
                <c:pt idx="2">
                  <c:v>0.25981308411214948</c:v>
                </c:pt>
                <c:pt idx="3">
                  <c:v>0.21869158878504671</c:v>
                </c:pt>
                <c:pt idx="4">
                  <c:v>0.13831775700934579</c:v>
                </c:pt>
                <c:pt idx="5">
                  <c:v>0.1102803738317757</c:v>
                </c:pt>
                <c:pt idx="6">
                  <c:v>4.4859813084112153E-2</c:v>
                </c:pt>
                <c:pt idx="7">
                  <c:v>0.10654205607476638</c:v>
                </c:pt>
                <c:pt idx="8">
                  <c:v>6.5420560747663559E-2</c:v>
                </c:pt>
                <c:pt idx="9">
                  <c:v>6.1682242990654189E-2</c:v>
                </c:pt>
                <c:pt idx="10">
                  <c:v>4.4859813084112153E-2</c:v>
                </c:pt>
                <c:pt idx="11">
                  <c:v>3.7383177570093476E-2</c:v>
                </c:pt>
                <c:pt idx="12">
                  <c:v>5.4205607476635512E-2</c:v>
                </c:pt>
                <c:pt idx="13">
                  <c:v>3.3644859813084113E-2</c:v>
                </c:pt>
                <c:pt idx="14">
                  <c:v>3.7383177570093476E-2</c:v>
                </c:pt>
                <c:pt idx="15">
                  <c:v>2.80373831775701E-2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AF84-48F4-A369-395052C8EBF8}"/>
            </c:ext>
          </c:extLst>
        </c:ser>
        <c:ser>
          <c:idx val="2"/>
          <c:order val="2"/>
          <c:tx>
            <c:strRef>
              <c:f>Sheet!$B$18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8064A2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Sheet!$C$15:$R$15</c:f>
              <c:strCache>
                <c:ptCount val="16"/>
                <c:pt idx="0">
                  <c:v>Turkey</c:v>
                </c:pt>
                <c:pt idx="1">
                  <c:v>Israel</c:v>
                </c:pt>
                <c:pt idx="2">
                  <c:v>United Arab Emirates</c:v>
                </c:pt>
                <c:pt idx="3">
                  <c:v>Saudi Arabia</c:v>
                </c:pt>
                <c:pt idx="4">
                  <c:v>Egypt</c:v>
                </c:pt>
                <c:pt idx="5">
                  <c:v>Qatar</c:v>
                </c:pt>
                <c:pt idx="6">
                  <c:v>Tunisia</c:v>
                </c:pt>
                <c:pt idx="7">
                  <c:v>Jordan</c:v>
                </c:pt>
                <c:pt idx="8">
                  <c:v>Algeria</c:v>
                </c:pt>
                <c:pt idx="9">
                  <c:v>Kuwait</c:v>
                </c:pt>
                <c:pt idx="10">
                  <c:v>Yemen</c:v>
                </c:pt>
                <c:pt idx="11">
                  <c:v>Lebanon</c:v>
                </c:pt>
                <c:pt idx="12">
                  <c:v>Syria</c:v>
                </c:pt>
                <c:pt idx="13">
                  <c:v>Palestine</c:v>
                </c:pt>
                <c:pt idx="14">
                  <c:v>Iraq</c:v>
                </c:pt>
                <c:pt idx="15">
                  <c:v>Iran</c:v>
                </c:pt>
              </c:strCache>
            </c:strRef>
          </c:cat>
          <c:val>
            <c:numRef>
              <c:f>Sheet!$C$18:$R$18</c:f>
              <c:numCache>
                <c:formatCode>0.0%</c:formatCode>
                <c:ptCount val="16"/>
                <c:pt idx="0">
                  <c:v>0.39252336448598135</c:v>
                </c:pt>
                <c:pt idx="1">
                  <c:v>0.39813084112149538</c:v>
                </c:pt>
                <c:pt idx="2">
                  <c:v>0.55140186915887857</c:v>
                </c:pt>
                <c:pt idx="3">
                  <c:v>0.58130841121495314</c:v>
                </c:pt>
                <c:pt idx="4">
                  <c:v>0.68224299065420568</c:v>
                </c:pt>
                <c:pt idx="5">
                  <c:v>0.68971962616822446</c:v>
                </c:pt>
                <c:pt idx="6">
                  <c:v>0.74392523364486007</c:v>
                </c:pt>
                <c:pt idx="7">
                  <c:v>0.65794392523364498</c:v>
                </c:pt>
                <c:pt idx="8">
                  <c:v>0.73644859813084118</c:v>
                </c:pt>
                <c:pt idx="9">
                  <c:v>0.71775700934579445</c:v>
                </c:pt>
                <c:pt idx="10">
                  <c:v>0.64112149532710294</c:v>
                </c:pt>
                <c:pt idx="11">
                  <c:v>0.65794392523364498</c:v>
                </c:pt>
                <c:pt idx="12">
                  <c:v>0.53084112149532714</c:v>
                </c:pt>
                <c:pt idx="13">
                  <c:v>0.48971962616822434</c:v>
                </c:pt>
                <c:pt idx="14">
                  <c:v>0.46168224299065425</c:v>
                </c:pt>
                <c:pt idx="15">
                  <c:v>0.27850467289719638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AF84-48F4-A369-395052C8EBF8}"/>
            </c:ext>
          </c:extLst>
        </c:ser>
        <c:ser>
          <c:idx val="3"/>
          <c:order val="3"/>
          <c:tx>
            <c:strRef>
              <c:f>Sheet!$B$19</c:f>
              <c:strCache>
                <c:ptCount val="1"/>
                <c:pt idx="0">
                  <c:v>Mostly negative</c:v>
                </c:pt>
              </c:strCache>
            </c:strRef>
          </c:tx>
          <c:spPr>
            <a:solidFill>
              <a:srgbClr val="F79646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Sheet!$C$15:$R$15</c:f>
              <c:strCache>
                <c:ptCount val="16"/>
                <c:pt idx="0">
                  <c:v>Turkey</c:v>
                </c:pt>
                <c:pt idx="1">
                  <c:v>Israel</c:v>
                </c:pt>
                <c:pt idx="2">
                  <c:v>United Arab Emirates</c:v>
                </c:pt>
                <c:pt idx="3">
                  <c:v>Saudi Arabia</c:v>
                </c:pt>
                <c:pt idx="4">
                  <c:v>Egypt</c:v>
                </c:pt>
                <c:pt idx="5">
                  <c:v>Qatar</c:v>
                </c:pt>
                <c:pt idx="6">
                  <c:v>Tunisia</c:v>
                </c:pt>
                <c:pt idx="7">
                  <c:v>Jordan</c:v>
                </c:pt>
                <c:pt idx="8">
                  <c:v>Algeria</c:v>
                </c:pt>
                <c:pt idx="9">
                  <c:v>Kuwait</c:v>
                </c:pt>
                <c:pt idx="10">
                  <c:v>Yemen</c:v>
                </c:pt>
                <c:pt idx="11">
                  <c:v>Lebanon</c:v>
                </c:pt>
                <c:pt idx="12">
                  <c:v>Syria</c:v>
                </c:pt>
                <c:pt idx="13">
                  <c:v>Palestine</c:v>
                </c:pt>
                <c:pt idx="14">
                  <c:v>Iraq</c:v>
                </c:pt>
                <c:pt idx="15">
                  <c:v>Iran</c:v>
                </c:pt>
              </c:strCache>
            </c:strRef>
          </c:cat>
          <c:val>
            <c:numRef>
              <c:f>Sheet!$C$19:$R$19</c:f>
              <c:numCache>
                <c:formatCode>0.0%</c:formatCode>
                <c:ptCount val="16"/>
                <c:pt idx="0">
                  <c:v>0.10841121495327102</c:v>
                </c:pt>
                <c:pt idx="1">
                  <c:v>9.7196261682243018E-2</c:v>
                </c:pt>
                <c:pt idx="2">
                  <c:v>4.8598130841121516E-2</c:v>
                </c:pt>
                <c:pt idx="3">
                  <c:v>7.4766355140186924E-2</c:v>
                </c:pt>
                <c:pt idx="4">
                  <c:v>5.9813084112149563E-2</c:v>
                </c:pt>
                <c:pt idx="5">
                  <c:v>5.0467289719626184E-2</c:v>
                </c:pt>
                <c:pt idx="6">
                  <c:v>4.4859813084112153E-2</c:v>
                </c:pt>
                <c:pt idx="7">
                  <c:v>9.7196261682243018E-2</c:v>
                </c:pt>
                <c:pt idx="8">
                  <c:v>6.3551401869158877E-2</c:v>
                </c:pt>
                <c:pt idx="9">
                  <c:v>7.2897196261682257E-2</c:v>
                </c:pt>
                <c:pt idx="10">
                  <c:v>0.11962616822429913</c:v>
                </c:pt>
                <c:pt idx="11">
                  <c:v>0.16448598130841122</c:v>
                </c:pt>
                <c:pt idx="12">
                  <c:v>0.23551401869158881</c:v>
                </c:pt>
                <c:pt idx="13">
                  <c:v>0.27102803738317754</c:v>
                </c:pt>
                <c:pt idx="14">
                  <c:v>0.30093457943925239</c:v>
                </c:pt>
                <c:pt idx="15">
                  <c:v>0.32897196261682243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3-AF84-48F4-A369-395052C8EBF8}"/>
            </c:ext>
          </c:extLst>
        </c:ser>
        <c:ser>
          <c:idx val="4"/>
          <c:order val="4"/>
          <c:tx>
            <c:strRef>
              <c:f>Sheet!$B$20</c:f>
              <c:strCache>
                <c:ptCount val="1"/>
                <c:pt idx="0">
                  <c:v>Completely negative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Sheet!$C$15:$R$15</c:f>
              <c:strCache>
                <c:ptCount val="16"/>
                <c:pt idx="0">
                  <c:v>Turkey</c:v>
                </c:pt>
                <c:pt idx="1">
                  <c:v>Israel</c:v>
                </c:pt>
                <c:pt idx="2">
                  <c:v>United Arab Emirates</c:v>
                </c:pt>
                <c:pt idx="3">
                  <c:v>Saudi Arabia</c:v>
                </c:pt>
                <c:pt idx="4">
                  <c:v>Egypt</c:v>
                </c:pt>
                <c:pt idx="5">
                  <c:v>Qatar</c:v>
                </c:pt>
                <c:pt idx="6">
                  <c:v>Tunisia</c:v>
                </c:pt>
                <c:pt idx="7">
                  <c:v>Jordan</c:v>
                </c:pt>
                <c:pt idx="8">
                  <c:v>Algeria</c:v>
                </c:pt>
                <c:pt idx="9">
                  <c:v>Kuwait</c:v>
                </c:pt>
                <c:pt idx="10">
                  <c:v>Yemen</c:v>
                </c:pt>
                <c:pt idx="11">
                  <c:v>Lebanon</c:v>
                </c:pt>
                <c:pt idx="12">
                  <c:v>Syria</c:v>
                </c:pt>
                <c:pt idx="13">
                  <c:v>Palestine</c:v>
                </c:pt>
                <c:pt idx="14">
                  <c:v>Iraq</c:v>
                </c:pt>
                <c:pt idx="15">
                  <c:v>Iran</c:v>
                </c:pt>
              </c:strCache>
            </c:strRef>
          </c:cat>
          <c:val>
            <c:numRef>
              <c:f>Sheet!$C$20:$R$20</c:f>
              <c:numCache>
                <c:formatCode>0.0%</c:formatCode>
                <c:ptCount val="16"/>
                <c:pt idx="0">
                  <c:v>1.121495327102804E-2</c:v>
                </c:pt>
                <c:pt idx="1">
                  <c:v>4.1121495327102797E-2</c:v>
                </c:pt>
                <c:pt idx="2">
                  <c:v>1.8691588785046735E-2</c:v>
                </c:pt>
                <c:pt idx="3">
                  <c:v>2.0560747663551402E-2</c:v>
                </c:pt>
                <c:pt idx="4">
                  <c:v>1.121495327102804E-2</c:v>
                </c:pt>
                <c:pt idx="5">
                  <c:v>1.6822429906542063E-2</c:v>
                </c:pt>
                <c:pt idx="6">
                  <c:v>2.2429906542056077E-2</c:v>
                </c:pt>
                <c:pt idx="7">
                  <c:v>3.1775700934579446E-2</c:v>
                </c:pt>
                <c:pt idx="8">
                  <c:v>2.4299065420560758E-2</c:v>
                </c:pt>
                <c:pt idx="9">
                  <c:v>2.80373831775701E-2</c:v>
                </c:pt>
                <c:pt idx="10">
                  <c:v>5.0467289719626184E-2</c:v>
                </c:pt>
                <c:pt idx="11">
                  <c:v>2.9906542056074778E-2</c:v>
                </c:pt>
                <c:pt idx="12">
                  <c:v>5.9813084112149563E-2</c:v>
                </c:pt>
                <c:pt idx="13">
                  <c:v>0.10093457943925233</c:v>
                </c:pt>
                <c:pt idx="14">
                  <c:v>9.9065420560747686E-2</c:v>
                </c:pt>
                <c:pt idx="15">
                  <c:v>0.28037383177570097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4-AF84-48F4-A369-395052C8EBF8}"/>
            </c:ext>
          </c:extLst>
        </c:ser>
        <c:ser>
          <c:idx val="5"/>
          <c:order val="5"/>
          <c:tx>
            <c:strRef>
              <c:f>Sheet!$B$21</c:f>
              <c:strCache>
                <c:ptCount val="1"/>
                <c:pt idx="0">
                  <c:v>Hard to answer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Sheet!$C$15:$R$15</c:f>
              <c:strCache>
                <c:ptCount val="16"/>
                <c:pt idx="0">
                  <c:v>Turkey</c:v>
                </c:pt>
                <c:pt idx="1">
                  <c:v>Israel</c:v>
                </c:pt>
                <c:pt idx="2">
                  <c:v>United Arab Emirates</c:v>
                </c:pt>
                <c:pt idx="3">
                  <c:v>Saudi Arabia</c:v>
                </c:pt>
                <c:pt idx="4">
                  <c:v>Egypt</c:v>
                </c:pt>
                <c:pt idx="5">
                  <c:v>Qatar</c:v>
                </c:pt>
                <c:pt idx="6">
                  <c:v>Tunisia</c:v>
                </c:pt>
                <c:pt idx="7">
                  <c:v>Jordan</c:v>
                </c:pt>
                <c:pt idx="8">
                  <c:v>Algeria</c:v>
                </c:pt>
                <c:pt idx="9">
                  <c:v>Kuwait</c:v>
                </c:pt>
                <c:pt idx="10">
                  <c:v>Yemen</c:v>
                </c:pt>
                <c:pt idx="11">
                  <c:v>Lebanon</c:v>
                </c:pt>
                <c:pt idx="12">
                  <c:v>Syria</c:v>
                </c:pt>
                <c:pt idx="13">
                  <c:v>Palestine</c:v>
                </c:pt>
                <c:pt idx="14">
                  <c:v>Iraq</c:v>
                </c:pt>
                <c:pt idx="15">
                  <c:v>Iran</c:v>
                </c:pt>
              </c:strCache>
            </c:strRef>
          </c:cat>
          <c:val>
            <c:numRef>
              <c:f>Sheet!$C$21:$R$21</c:f>
              <c:numCache>
                <c:formatCode>0.0%</c:formatCode>
                <c:ptCount val="16"/>
                <c:pt idx="0">
                  <c:v>2.4299065420560758E-2</c:v>
                </c:pt>
                <c:pt idx="1">
                  <c:v>4.2990654205607493E-2</c:v>
                </c:pt>
                <c:pt idx="2">
                  <c:v>6.5420560747663559E-2</c:v>
                </c:pt>
                <c:pt idx="3">
                  <c:v>7.1028037383177575E-2</c:v>
                </c:pt>
                <c:pt idx="4">
                  <c:v>7.1028037383177575E-2</c:v>
                </c:pt>
                <c:pt idx="5">
                  <c:v>0.11214953271028043</c:v>
                </c:pt>
                <c:pt idx="6">
                  <c:v>0.114018691588785</c:v>
                </c:pt>
                <c:pt idx="7">
                  <c:v>8.7850467289719639E-2</c:v>
                </c:pt>
                <c:pt idx="8">
                  <c:v>9.3457943925233669E-2</c:v>
                </c:pt>
                <c:pt idx="9">
                  <c:v>0.10093457943925233</c:v>
                </c:pt>
                <c:pt idx="10">
                  <c:v>0.11962616822429913</c:v>
                </c:pt>
                <c:pt idx="11">
                  <c:v>9.5327102803738323E-2</c:v>
                </c:pt>
                <c:pt idx="12">
                  <c:v>9.9065420560747686E-2</c:v>
                </c:pt>
                <c:pt idx="13">
                  <c:v>8.7850467289719639E-2</c:v>
                </c:pt>
                <c:pt idx="14">
                  <c:v>8.0373831775700927E-2</c:v>
                </c:pt>
                <c:pt idx="15">
                  <c:v>6.1682242990654189E-2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AF84-48F4-A369-395052C8EBF8}"/>
            </c:ext>
          </c:extLst>
        </c:ser>
        <c:dLbls/>
        <c:axId val="213176320"/>
        <c:axId val="213177856"/>
      </c:barChart>
      <c:lineChart>
        <c:grouping val="standard"/>
        <c:ser>
          <c:idx val="6"/>
          <c:order val="6"/>
          <c:tx>
            <c:strRef>
              <c:f>Sheet!$B$22</c:f>
              <c:strCache>
                <c:ptCount val="1"/>
                <c:pt idx="0">
                  <c:v>Positive - Negative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val>
            <c:numRef>
              <c:f>Sheet!$C$22:$R$22</c:f>
              <c:numCache>
                <c:formatCode>0.0%</c:formatCode>
                <c:ptCount val="16"/>
                <c:pt idx="0">
                  <c:v>0.34392523364485994</c:v>
                </c:pt>
                <c:pt idx="1">
                  <c:v>0.28224299065420561</c:v>
                </c:pt>
                <c:pt idx="2">
                  <c:v>0.24859813084112151</c:v>
                </c:pt>
                <c:pt idx="3">
                  <c:v>0.15700934579439255</c:v>
                </c:pt>
                <c:pt idx="4">
                  <c:v>0.10467289719626165</c:v>
                </c:pt>
                <c:pt idx="5">
                  <c:v>6.3551401869158891E-2</c:v>
                </c:pt>
                <c:pt idx="6">
                  <c:v>7.4766355140187023E-3</c:v>
                </c:pt>
                <c:pt idx="7">
                  <c:v>-3.7383177570093295E-3</c:v>
                </c:pt>
                <c:pt idx="8">
                  <c:v>-5.6074766355140209E-3</c:v>
                </c:pt>
                <c:pt idx="9">
                  <c:v>-2.0560747663551412E-2</c:v>
                </c:pt>
                <c:pt idx="10">
                  <c:v>-0.10093457943925238</c:v>
                </c:pt>
                <c:pt idx="11">
                  <c:v>-0.14205607476635515</c:v>
                </c:pt>
                <c:pt idx="12">
                  <c:v>-0.22056074766355138</c:v>
                </c:pt>
                <c:pt idx="13">
                  <c:v>-0.32149532710280371</c:v>
                </c:pt>
                <c:pt idx="14">
                  <c:v>-0.34205607476635508</c:v>
                </c:pt>
                <c:pt idx="15">
                  <c:v>-0.55887850467289724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6-AF84-48F4-A369-395052C8EBF8}"/>
            </c:ext>
          </c:extLst>
        </c:ser>
        <c:dLbls/>
        <c:marker val="1"/>
        <c:axId val="213181184"/>
        <c:axId val="213179392"/>
      </c:lineChart>
      <c:catAx>
        <c:axId val="2131763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177856"/>
        <c:crosses val="autoZero"/>
        <c:auto val="1"/>
        <c:lblAlgn val="ctr"/>
        <c:lblOffset val="100"/>
      </c:catAx>
      <c:valAx>
        <c:axId val="2131778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176320"/>
        <c:crosses val="autoZero"/>
        <c:crossBetween val="between"/>
      </c:valAx>
      <c:valAx>
        <c:axId val="213179392"/>
        <c:scaling>
          <c:orientation val="minMax"/>
        </c:scaling>
        <c:axPos val="r"/>
        <c:numFmt formatCode="0%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181184"/>
        <c:crosses val="max"/>
        <c:crossBetween val="between"/>
      </c:valAx>
      <c:catAx>
        <c:axId val="213181184"/>
        <c:scaling>
          <c:orientation val="minMax"/>
        </c:scaling>
        <c:delete val="1"/>
        <c:axPos val="b"/>
        <c:numFmt formatCode="General" sourceLinked="1"/>
        <c:tickLblPos val="none"/>
        <c:crossAx val="213179392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2"/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04827464076894"/>
          <c:y val="4.6099303652008622E-2"/>
          <c:w val="0.75478325071814889"/>
          <c:h val="0.52699012076352969"/>
        </c:manualLayout>
      </c:layout>
      <c:barChart>
        <c:barDir val="col"/>
        <c:grouping val="clustered"/>
        <c:ser>
          <c:idx val="0"/>
          <c:order val="0"/>
          <c:tx>
            <c:strRef>
              <c:f>Sheet!$B$27</c:f>
              <c:strCache>
                <c:ptCount val="1"/>
                <c:pt idx="0">
                  <c:v>Completely positive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Sheet!$C$26:$J$26</c:f>
              <c:strCache>
                <c:ptCount val="8"/>
                <c:pt idx="0">
                  <c:v>Kazakhstan</c:v>
                </c:pt>
                <c:pt idx="1">
                  <c:v>Georgia</c:v>
                </c:pt>
                <c:pt idx="2">
                  <c:v> Azerbaijan</c:v>
                </c:pt>
                <c:pt idx="3">
                  <c:v>Armenia</c:v>
                </c:pt>
                <c:pt idx="4">
                  <c:v> Uzbekistan</c:v>
                </c:pt>
                <c:pt idx="5">
                  <c:v>Kyrgyzstan</c:v>
                </c:pt>
                <c:pt idx="6">
                  <c:v>Tajikistan</c:v>
                </c:pt>
                <c:pt idx="7">
                  <c:v>Turkmenistan</c:v>
                </c:pt>
              </c:strCache>
            </c:strRef>
          </c:cat>
          <c:val>
            <c:numRef>
              <c:f>Sheet!$C$27:$J$27</c:f>
              <c:numCache>
                <c:formatCode>0.0%</c:formatCode>
                <c:ptCount val="8"/>
                <c:pt idx="0">
                  <c:v>0.11588785046728969</c:v>
                </c:pt>
                <c:pt idx="1">
                  <c:v>0.16822429906542066</c:v>
                </c:pt>
                <c:pt idx="2">
                  <c:v>8.7850467289719639E-2</c:v>
                </c:pt>
                <c:pt idx="3">
                  <c:v>8.4112149532710262E-2</c:v>
                </c:pt>
                <c:pt idx="4">
                  <c:v>5.4205607476635512E-2</c:v>
                </c:pt>
                <c:pt idx="5">
                  <c:v>6.3551401869158877E-2</c:v>
                </c:pt>
                <c:pt idx="6">
                  <c:v>5.4205607476635512E-2</c:v>
                </c:pt>
                <c:pt idx="7">
                  <c:v>5.4205607476635512E-2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AF84-48F4-A369-395052C8EBF8}"/>
            </c:ext>
          </c:extLst>
        </c:ser>
        <c:ser>
          <c:idx val="1"/>
          <c:order val="1"/>
          <c:tx>
            <c:strRef>
              <c:f>Sheet!$B$28</c:f>
              <c:strCache>
                <c:ptCount val="1"/>
                <c:pt idx="0">
                  <c:v>Mostly positive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Sheet!$C$26:$J$26</c:f>
              <c:strCache>
                <c:ptCount val="8"/>
                <c:pt idx="0">
                  <c:v>Kazakhstan</c:v>
                </c:pt>
                <c:pt idx="1">
                  <c:v>Georgia</c:v>
                </c:pt>
                <c:pt idx="2">
                  <c:v> Azerbaijan</c:v>
                </c:pt>
                <c:pt idx="3">
                  <c:v>Armenia</c:v>
                </c:pt>
                <c:pt idx="4">
                  <c:v> Uzbekistan</c:v>
                </c:pt>
                <c:pt idx="5">
                  <c:v>Kyrgyzstan</c:v>
                </c:pt>
                <c:pt idx="6">
                  <c:v>Tajikistan</c:v>
                </c:pt>
                <c:pt idx="7">
                  <c:v>Turkmenistan</c:v>
                </c:pt>
              </c:strCache>
            </c:strRef>
          </c:cat>
          <c:val>
            <c:numRef>
              <c:f>Sheet!$C$28:$J$28</c:f>
              <c:numCache>
                <c:formatCode>0.0%</c:formatCode>
                <c:ptCount val="8"/>
                <c:pt idx="0">
                  <c:v>0.34205607476635508</c:v>
                </c:pt>
                <c:pt idx="1">
                  <c:v>0.37943925233644865</c:v>
                </c:pt>
                <c:pt idx="2">
                  <c:v>0.33644859813084127</c:v>
                </c:pt>
                <c:pt idx="3">
                  <c:v>0.29906542056074764</c:v>
                </c:pt>
                <c:pt idx="4">
                  <c:v>0.16261682242990647</c:v>
                </c:pt>
                <c:pt idx="5">
                  <c:v>0.14953271028037379</c:v>
                </c:pt>
                <c:pt idx="6">
                  <c:v>0.10093457943925233</c:v>
                </c:pt>
                <c:pt idx="7">
                  <c:v>0.10841121495327102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AF84-48F4-A369-395052C8EBF8}"/>
            </c:ext>
          </c:extLst>
        </c:ser>
        <c:ser>
          <c:idx val="2"/>
          <c:order val="2"/>
          <c:tx>
            <c:strRef>
              <c:f>Sheet!$B$29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8064A2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Sheet!$C$26:$J$26</c:f>
              <c:strCache>
                <c:ptCount val="8"/>
                <c:pt idx="0">
                  <c:v>Kazakhstan</c:v>
                </c:pt>
                <c:pt idx="1">
                  <c:v>Georgia</c:v>
                </c:pt>
                <c:pt idx="2">
                  <c:v> Azerbaijan</c:v>
                </c:pt>
                <c:pt idx="3">
                  <c:v>Armenia</c:v>
                </c:pt>
                <c:pt idx="4">
                  <c:v> Uzbekistan</c:v>
                </c:pt>
                <c:pt idx="5">
                  <c:v>Kyrgyzstan</c:v>
                </c:pt>
                <c:pt idx="6">
                  <c:v>Tajikistan</c:v>
                </c:pt>
                <c:pt idx="7">
                  <c:v>Turkmenistan</c:v>
                </c:pt>
              </c:strCache>
            </c:strRef>
          </c:cat>
          <c:val>
            <c:numRef>
              <c:f>Sheet!$C$29:$J$29</c:f>
              <c:numCache>
                <c:formatCode>0.0%</c:formatCode>
                <c:ptCount val="8"/>
                <c:pt idx="0">
                  <c:v>0.47289719626168231</c:v>
                </c:pt>
                <c:pt idx="1">
                  <c:v>0.27850467289719638</c:v>
                </c:pt>
                <c:pt idx="2">
                  <c:v>0.45420560747663546</c:v>
                </c:pt>
                <c:pt idx="3">
                  <c:v>0.48971962616822434</c:v>
                </c:pt>
                <c:pt idx="4">
                  <c:v>0.63364485981308449</c:v>
                </c:pt>
                <c:pt idx="5">
                  <c:v>0.64299065420560775</c:v>
                </c:pt>
                <c:pt idx="6">
                  <c:v>0.66355140186915884</c:v>
                </c:pt>
                <c:pt idx="7">
                  <c:v>0.61308411214953284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AF84-48F4-A369-395052C8EBF8}"/>
            </c:ext>
          </c:extLst>
        </c:ser>
        <c:ser>
          <c:idx val="3"/>
          <c:order val="3"/>
          <c:tx>
            <c:strRef>
              <c:f>Sheet!$B$30</c:f>
              <c:strCache>
                <c:ptCount val="1"/>
                <c:pt idx="0">
                  <c:v>Mostly negative</c:v>
                </c:pt>
              </c:strCache>
            </c:strRef>
          </c:tx>
          <c:spPr>
            <a:solidFill>
              <a:srgbClr val="F79646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Sheet!$C$26:$J$26</c:f>
              <c:strCache>
                <c:ptCount val="8"/>
                <c:pt idx="0">
                  <c:v>Kazakhstan</c:v>
                </c:pt>
                <c:pt idx="1">
                  <c:v>Georgia</c:v>
                </c:pt>
                <c:pt idx="2">
                  <c:v> Azerbaijan</c:v>
                </c:pt>
                <c:pt idx="3">
                  <c:v>Armenia</c:v>
                </c:pt>
                <c:pt idx="4">
                  <c:v> Uzbekistan</c:v>
                </c:pt>
                <c:pt idx="5">
                  <c:v>Kyrgyzstan</c:v>
                </c:pt>
                <c:pt idx="6">
                  <c:v>Tajikistan</c:v>
                </c:pt>
                <c:pt idx="7">
                  <c:v>Turkmenistan</c:v>
                </c:pt>
              </c:strCache>
            </c:strRef>
          </c:cat>
          <c:val>
            <c:numRef>
              <c:f>Sheet!$C$30:$J$30</c:f>
              <c:numCache>
                <c:formatCode>0.0%</c:formatCode>
                <c:ptCount val="8"/>
                <c:pt idx="0">
                  <c:v>2.9906542056074778E-2</c:v>
                </c:pt>
                <c:pt idx="1">
                  <c:v>0.12897196261682239</c:v>
                </c:pt>
                <c:pt idx="2">
                  <c:v>6.915887850467288E-2</c:v>
                </c:pt>
                <c:pt idx="3">
                  <c:v>7.2897196261682257E-2</c:v>
                </c:pt>
                <c:pt idx="4">
                  <c:v>7.8504672897196273E-2</c:v>
                </c:pt>
                <c:pt idx="5">
                  <c:v>7.8504672897196273E-2</c:v>
                </c:pt>
                <c:pt idx="6">
                  <c:v>9.9065420560747686E-2</c:v>
                </c:pt>
                <c:pt idx="7">
                  <c:v>0.13271028037383184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3-AF84-48F4-A369-395052C8EBF8}"/>
            </c:ext>
          </c:extLst>
        </c:ser>
        <c:ser>
          <c:idx val="4"/>
          <c:order val="4"/>
          <c:tx>
            <c:strRef>
              <c:f>Sheet!$B$31</c:f>
              <c:strCache>
                <c:ptCount val="1"/>
                <c:pt idx="0">
                  <c:v>Completely negative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Sheet!$C$26:$J$26</c:f>
              <c:strCache>
                <c:ptCount val="8"/>
                <c:pt idx="0">
                  <c:v>Kazakhstan</c:v>
                </c:pt>
                <c:pt idx="1">
                  <c:v>Georgia</c:v>
                </c:pt>
                <c:pt idx="2">
                  <c:v> Azerbaijan</c:v>
                </c:pt>
                <c:pt idx="3">
                  <c:v>Armenia</c:v>
                </c:pt>
                <c:pt idx="4">
                  <c:v> Uzbekistan</c:v>
                </c:pt>
                <c:pt idx="5">
                  <c:v>Kyrgyzstan</c:v>
                </c:pt>
                <c:pt idx="6">
                  <c:v>Tajikistan</c:v>
                </c:pt>
                <c:pt idx="7">
                  <c:v>Turkmenistan</c:v>
                </c:pt>
              </c:strCache>
            </c:strRef>
          </c:cat>
          <c:val>
            <c:numRef>
              <c:f>Sheet!$C$31:$J$31</c:f>
              <c:numCache>
                <c:formatCode>0.0%</c:formatCode>
                <c:ptCount val="8"/>
                <c:pt idx="0">
                  <c:v>9.3457943925233673E-3</c:v>
                </c:pt>
                <c:pt idx="1">
                  <c:v>1.8691588785046735E-2</c:v>
                </c:pt>
                <c:pt idx="2">
                  <c:v>7.4766355140186945E-3</c:v>
                </c:pt>
                <c:pt idx="3">
                  <c:v>5.6074766355140183E-3</c:v>
                </c:pt>
                <c:pt idx="4">
                  <c:v>1.4953271028037382E-2</c:v>
                </c:pt>
                <c:pt idx="5">
                  <c:v>1.6822429906542063E-2</c:v>
                </c:pt>
                <c:pt idx="6">
                  <c:v>2.4299065420560758E-2</c:v>
                </c:pt>
                <c:pt idx="7">
                  <c:v>3.1775700934579446E-2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4-AF84-48F4-A369-395052C8EBF8}"/>
            </c:ext>
          </c:extLst>
        </c:ser>
        <c:ser>
          <c:idx val="5"/>
          <c:order val="5"/>
          <c:tx>
            <c:strRef>
              <c:f>Sheet!$B$32</c:f>
              <c:strCache>
                <c:ptCount val="1"/>
                <c:pt idx="0">
                  <c:v>Hard to answer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Sheet!$C$26:$J$26</c:f>
              <c:strCache>
                <c:ptCount val="8"/>
                <c:pt idx="0">
                  <c:v>Kazakhstan</c:v>
                </c:pt>
                <c:pt idx="1">
                  <c:v>Georgia</c:v>
                </c:pt>
                <c:pt idx="2">
                  <c:v> Azerbaijan</c:v>
                </c:pt>
                <c:pt idx="3">
                  <c:v>Armenia</c:v>
                </c:pt>
                <c:pt idx="4">
                  <c:v> Uzbekistan</c:v>
                </c:pt>
                <c:pt idx="5">
                  <c:v>Kyrgyzstan</c:v>
                </c:pt>
                <c:pt idx="6">
                  <c:v>Tajikistan</c:v>
                </c:pt>
                <c:pt idx="7">
                  <c:v>Turkmenistan</c:v>
                </c:pt>
              </c:strCache>
            </c:strRef>
          </c:cat>
          <c:val>
            <c:numRef>
              <c:f>Sheet!$C$32:$J$32</c:f>
              <c:numCache>
                <c:formatCode>0.0%</c:formatCode>
                <c:ptCount val="8"/>
                <c:pt idx="0">
                  <c:v>2.9906542056074778E-2</c:v>
                </c:pt>
                <c:pt idx="1">
                  <c:v>2.6168224299065412E-2</c:v>
                </c:pt>
                <c:pt idx="2">
                  <c:v>4.4859813084112153E-2</c:v>
                </c:pt>
                <c:pt idx="3">
                  <c:v>4.8598130841121516E-2</c:v>
                </c:pt>
                <c:pt idx="4">
                  <c:v>5.6074766355140193E-2</c:v>
                </c:pt>
                <c:pt idx="5">
                  <c:v>4.8598130841121516E-2</c:v>
                </c:pt>
                <c:pt idx="6">
                  <c:v>5.7943925233644868E-2</c:v>
                </c:pt>
                <c:pt idx="7">
                  <c:v>5.9813084112149563E-2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AF84-48F4-A369-395052C8EBF8}"/>
            </c:ext>
          </c:extLst>
        </c:ser>
        <c:dLbls/>
        <c:axId val="213288832"/>
        <c:axId val="213290368"/>
      </c:barChart>
      <c:lineChart>
        <c:grouping val="standard"/>
        <c:ser>
          <c:idx val="6"/>
          <c:order val="6"/>
          <c:tx>
            <c:strRef>
              <c:f>Sheet!$B$33</c:f>
              <c:strCache>
                <c:ptCount val="1"/>
                <c:pt idx="0">
                  <c:v>Positive - Negative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val>
            <c:numRef>
              <c:f>Sheet!$C$33:$J$33</c:f>
              <c:numCache>
                <c:formatCode>0.0%</c:formatCode>
                <c:ptCount val="8"/>
                <c:pt idx="0">
                  <c:v>0.4186915887850467</c:v>
                </c:pt>
                <c:pt idx="1">
                  <c:v>0.4</c:v>
                </c:pt>
                <c:pt idx="2">
                  <c:v>0.34766355140186916</c:v>
                </c:pt>
                <c:pt idx="3">
                  <c:v>0.30467289719626173</c:v>
                </c:pt>
                <c:pt idx="4">
                  <c:v>0.12336448598130838</c:v>
                </c:pt>
                <c:pt idx="5">
                  <c:v>0.11775700934579432</c:v>
                </c:pt>
                <c:pt idx="6">
                  <c:v>3.1775700934579397E-2</c:v>
                </c:pt>
                <c:pt idx="7">
                  <c:v>-1.8691588785047584E-3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6-AF84-48F4-A369-395052C8EBF8}"/>
            </c:ext>
          </c:extLst>
        </c:ser>
        <c:dLbls/>
        <c:marker val="1"/>
        <c:axId val="212867328"/>
        <c:axId val="212865792"/>
      </c:lineChart>
      <c:catAx>
        <c:axId val="2132888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290368"/>
        <c:crosses val="autoZero"/>
        <c:auto val="1"/>
        <c:lblAlgn val="ctr"/>
        <c:lblOffset val="100"/>
      </c:catAx>
      <c:valAx>
        <c:axId val="2132903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288832"/>
        <c:crosses val="autoZero"/>
        <c:crossBetween val="between"/>
      </c:valAx>
      <c:valAx>
        <c:axId val="212865792"/>
        <c:scaling>
          <c:orientation val="minMax"/>
        </c:scaling>
        <c:axPos val="r"/>
        <c:numFmt formatCode="0%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867328"/>
        <c:crosses val="max"/>
        <c:crossBetween val="between"/>
      </c:valAx>
      <c:catAx>
        <c:axId val="212867328"/>
        <c:scaling>
          <c:orientation val="minMax"/>
        </c:scaling>
        <c:delete val="1"/>
        <c:axPos val="b"/>
        <c:numFmt formatCode="General" sourceLinked="1"/>
        <c:tickLblPos val="none"/>
        <c:crossAx val="212865792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2"/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210892388451442"/>
          <c:y val="4.6099303652008622E-2"/>
          <c:w val="0.76798616999798086"/>
          <c:h val="0.53945805933803359"/>
        </c:manualLayout>
      </c:layout>
      <c:barChart>
        <c:barDir val="col"/>
        <c:grouping val="clustered"/>
        <c:ser>
          <c:idx val="0"/>
          <c:order val="0"/>
          <c:tx>
            <c:strRef>
              <c:f>Sheet!$B$37</c:f>
              <c:strCache>
                <c:ptCount val="1"/>
                <c:pt idx="0">
                  <c:v>Completely positive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Sheet!$C$36:$P$36</c:f>
              <c:strCache>
                <c:ptCount val="14"/>
                <c:pt idx="0">
                  <c:v>Japan</c:v>
                </c:pt>
                <c:pt idx="1">
                  <c:v>Australia</c:v>
                </c:pt>
                <c:pt idx="2">
                  <c:v>New Zealand</c:v>
                </c:pt>
                <c:pt idx="3">
                  <c:v>South Korea</c:v>
                </c:pt>
                <c:pt idx="4">
                  <c:v>Thailand</c:v>
                </c:pt>
                <c:pt idx="5">
                  <c:v>Singapore</c:v>
                </c:pt>
                <c:pt idx="6">
                  <c:v>Philippines</c:v>
                </c:pt>
                <c:pt idx="7">
                  <c:v>Indonesia</c:v>
                </c:pt>
                <c:pt idx="8">
                  <c:v>Malaysia</c:v>
                </c:pt>
                <c:pt idx="9">
                  <c:v>Vietnam</c:v>
                </c:pt>
                <c:pt idx="10">
                  <c:v>Cambodia</c:v>
                </c:pt>
                <c:pt idx="11">
                  <c:v>Laos</c:v>
                </c:pt>
                <c:pt idx="12">
                  <c:v>Myanmar (Burma)</c:v>
                </c:pt>
                <c:pt idx="13">
                  <c:v>China</c:v>
                </c:pt>
              </c:strCache>
            </c:strRef>
          </c:cat>
          <c:val>
            <c:numRef>
              <c:f>Sheet!$C$37:$P$37</c:f>
              <c:numCache>
                <c:formatCode>0.0%</c:formatCode>
                <c:ptCount val="14"/>
                <c:pt idx="0">
                  <c:v>0.26915887850467296</c:v>
                </c:pt>
                <c:pt idx="1">
                  <c:v>0.22990654205607483</c:v>
                </c:pt>
                <c:pt idx="2">
                  <c:v>0.22990654205607483</c:v>
                </c:pt>
                <c:pt idx="3">
                  <c:v>0.15140186915887849</c:v>
                </c:pt>
                <c:pt idx="4">
                  <c:v>8.0373831775700927E-2</c:v>
                </c:pt>
                <c:pt idx="5">
                  <c:v>8.9719626168224306E-2</c:v>
                </c:pt>
                <c:pt idx="6">
                  <c:v>5.4205607476635512E-2</c:v>
                </c:pt>
                <c:pt idx="7">
                  <c:v>4.8598130841121516E-2</c:v>
                </c:pt>
                <c:pt idx="8">
                  <c:v>4.1121495327102797E-2</c:v>
                </c:pt>
                <c:pt idx="9">
                  <c:v>3.7383177570093476E-2</c:v>
                </c:pt>
                <c:pt idx="10">
                  <c:v>3.3644859813084113E-2</c:v>
                </c:pt>
                <c:pt idx="11">
                  <c:v>3.5514018691588788E-2</c:v>
                </c:pt>
                <c:pt idx="12">
                  <c:v>3.3644859813084113E-2</c:v>
                </c:pt>
                <c:pt idx="13">
                  <c:v>3.7383177570093476E-2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AF84-48F4-A369-395052C8EBF8}"/>
            </c:ext>
          </c:extLst>
        </c:ser>
        <c:ser>
          <c:idx val="1"/>
          <c:order val="1"/>
          <c:tx>
            <c:strRef>
              <c:f>Sheet!$B$38</c:f>
              <c:strCache>
                <c:ptCount val="1"/>
                <c:pt idx="0">
                  <c:v>Mostly positive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Sheet!$C$36:$P$36</c:f>
              <c:strCache>
                <c:ptCount val="14"/>
                <c:pt idx="0">
                  <c:v>Japan</c:v>
                </c:pt>
                <c:pt idx="1">
                  <c:v>Australia</c:v>
                </c:pt>
                <c:pt idx="2">
                  <c:v>New Zealand</c:v>
                </c:pt>
                <c:pt idx="3">
                  <c:v>South Korea</c:v>
                </c:pt>
                <c:pt idx="4">
                  <c:v>Thailand</c:v>
                </c:pt>
                <c:pt idx="5">
                  <c:v>Singapore</c:v>
                </c:pt>
                <c:pt idx="6">
                  <c:v>Philippines</c:v>
                </c:pt>
                <c:pt idx="7">
                  <c:v>Indonesia</c:v>
                </c:pt>
                <c:pt idx="8">
                  <c:v>Malaysia</c:v>
                </c:pt>
                <c:pt idx="9">
                  <c:v>Vietnam</c:v>
                </c:pt>
                <c:pt idx="10">
                  <c:v>Cambodia</c:v>
                </c:pt>
                <c:pt idx="11">
                  <c:v>Laos</c:v>
                </c:pt>
                <c:pt idx="12">
                  <c:v>Myanmar (Burma)</c:v>
                </c:pt>
                <c:pt idx="13">
                  <c:v>China</c:v>
                </c:pt>
              </c:strCache>
            </c:strRef>
          </c:cat>
          <c:val>
            <c:numRef>
              <c:f>Sheet!$C$38:$P$38</c:f>
              <c:numCache>
                <c:formatCode>0.0%</c:formatCode>
                <c:ptCount val="14"/>
                <c:pt idx="0">
                  <c:v>0.39065420560747682</c:v>
                </c:pt>
                <c:pt idx="1">
                  <c:v>0.4</c:v>
                </c:pt>
                <c:pt idx="2">
                  <c:v>0.4</c:v>
                </c:pt>
                <c:pt idx="3">
                  <c:v>0.34579439252336447</c:v>
                </c:pt>
                <c:pt idx="4">
                  <c:v>0.2841121495327103</c:v>
                </c:pt>
                <c:pt idx="5">
                  <c:v>0.24859813084112159</c:v>
                </c:pt>
                <c:pt idx="6">
                  <c:v>0.16822429906542066</c:v>
                </c:pt>
                <c:pt idx="7">
                  <c:v>0.13084112149532712</c:v>
                </c:pt>
                <c:pt idx="8">
                  <c:v>0.12523364485981309</c:v>
                </c:pt>
                <c:pt idx="9">
                  <c:v>0.13644859813084112</c:v>
                </c:pt>
                <c:pt idx="10">
                  <c:v>7.2897196261682257E-2</c:v>
                </c:pt>
                <c:pt idx="11">
                  <c:v>6.5420560747663559E-2</c:v>
                </c:pt>
                <c:pt idx="12">
                  <c:v>7.1028037383177575E-2</c:v>
                </c:pt>
                <c:pt idx="13">
                  <c:v>0.15887850467289721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AF84-48F4-A369-395052C8EBF8}"/>
            </c:ext>
          </c:extLst>
        </c:ser>
        <c:ser>
          <c:idx val="2"/>
          <c:order val="2"/>
          <c:tx>
            <c:strRef>
              <c:f>Sheet!$B$39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8064A2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Sheet!$C$36:$P$36</c:f>
              <c:strCache>
                <c:ptCount val="14"/>
                <c:pt idx="0">
                  <c:v>Japan</c:v>
                </c:pt>
                <c:pt idx="1">
                  <c:v>Australia</c:v>
                </c:pt>
                <c:pt idx="2">
                  <c:v>New Zealand</c:v>
                </c:pt>
                <c:pt idx="3">
                  <c:v>South Korea</c:v>
                </c:pt>
                <c:pt idx="4">
                  <c:v>Thailand</c:v>
                </c:pt>
                <c:pt idx="5">
                  <c:v>Singapore</c:v>
                </c:pt>
                <c:pt idx="6">
                  <c:v>Philippines</c:v>
                </c:pt>
                <c:pt idx="7">
                  <c:v>Indonesia</c:v>
                </c:pt>
                <c:pt idx="8">
                  <c:v>Malaysia</c:v>
                </c:pt>
                <c:pt idx="9">
                  <c:v>Vietnam</c:v>
                </c:pt>
                <c:pt idx="10">
                  <c:v>Cambodia</c:v>
                </c:pt>
                <c:pt idx="11">
                  <c:v>Laos</c:v>
                </c:pt>
                <c:pt idx="12">
                  <c:v>Myanmar (Burma)</c:v>
                </c:pt>
                <c:pt idx="13">
                  <c:v>China</c:v>
                </c:pt>
              </c:strCache>
            </c:strRef>
          </c:cat>
          <c:val>
            <c:numRef>
              <c:f>Sheet!$C$39:$P$39</c:f>
              <c:numCache>
                <c:formatCode>0.0%</c:formatCode>
                <c:ptCount val="14"/>
                <c:pt idx="0">
                  <c:v>0.26915887850467296</c:v>
                </c:pt>
                <c:pt idx="1">
                  <c:v>0.32336448598130851</c:v>
                </c:pt>
                <c:pt idx="2">
                  <c:v>0.32336448598130851</c:v>
                </c:pt>
                <c:pt idx="3">
                  <c:v>0.32149532710280387</c:v>
                </c:pt>
                <c:pt idx="4">
                  <c:v>0.54766355140186918</c:v>
                </c:pt>
                <c:pt idx="5">
                  <c:v>0.56261682242990663</c:v>
                </c:pt>
                <c:pt idx="6">
                  <c:v>0.63551401869158886</c:v>
                </c:pt>
                <c:pt idx="7">
                  <c:v>0.702803738317757</c:v>
                </c:pt>
                <c:pt idx="8">
                  <c:v>0.68971962616822446</c:v>
                </c:pt>
                <c:pt idx="9">
                  <c:v>0.68598130841121496</c:v>
                </c:pt>
                <c:pt idx="10">
                  <c:v>0.71028037383177567</c:v>
                </c:pt>
                <c:pt idx="11">
                  <c:v>0.7065420560747665</c:v>
                </c:pt>
                <c:pt idx="12">
                  <c:v>0.68411214953271016</c:v>
                </c:pt>
                <c:pt idx="13">
                  <c:v>0.34205607476635508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AF84-48F4-A369-395052C8EBF8}"/>
            </c:ext>
          </c:extLst>
        </c:ser>
        <c:ser>
          <c:idx val="3"/>
          <c:order val="3"/>
          <c:tx>
            <c:strRef>
              <c:f>Sheet!$B$40</c:f>
              <c:strCache>
                <c:ptCount val="1"/>
                <c:pt idx="0">
                  <c:v>Mostly negative</c:v>
                </c:pt>
              </c:strCache>
            </c:strRef>
          </c:tx>
          <c:spPr>
            <a:solidFill>
              <a:srgbClr val="F79646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Sheet!$C$36:$P$36</c:f>
              <c:strCache>
                <c:ptCount val="14"/>
                <c:pt idx="0">
                  <c:v>Japan</c:v>
                </c:pt>
                <c:pt idx="1">
                  <c:v>Australia</c:v>
                </c:pt>
                <c:pt idx="2">
                  <c:v>New Zealand</c:v>
                </c:pt>
                <c:pt idx="3">
                  <c:v>South Korea</c:v>
                </c:pt>
                <c:pt idx="4">
                  <c:v>Thailand</c:v>
                </c:pt>
                <c:pt idx="5">
                  <c:v>Singapore</c:v>
                </c:pt>
                <c:pt idx="6">
                  <c:v>Philippines</c:v>
                </c:pt>
                <c:pt idx="7">
                  <c:v>Indonesia</c:v>
                </c:pt>
                <c:pt idx="8">
                  <c:v>Malaysia</c:v>
                </c:pt>
                <c:pt idx="9">
                  <c:v>Vietnam</c:v>
                </c:pt>
                <c:pt idx="10">
                  <c:v>Cambodia</c:v>
                </c:pt>
                <c:pt idx="11">
                  <c:v>Laos</c:v>
                </c:pt>
                <c:pt idx="12">
                  <c:v>Myanmar (Burma)</c:v>
                </c:pt>
                <c:pt idx="13">
                  <c:v>China</c:v>
                </c:pt>
              </c:strCache>
            </c:strRef>
          </c:cat>
          <c:val>
            <c:numRef>
              <c:f>Sheet!$C$40:$P$40</c:f>
              <c:numCache>
                <c:formatCode>0.0%</c:formatCode>
                <c:ptCount val="14"/>
                <c:pt idx="0">
                  <c:v>2.4299065420560758E-2</c:v>
                </c:pt>
                <c:pt idx="1">
                  <c:v>1.8691588785046735E-2</c:v>
                </c:pt>
                <c:pt idx="2">
                  <c:v>1.8691588785046735E-2</c:v>
                </c:pt>
                <c:pt idx="3">
                  <c:v>9.5327102803738323E-2</c:v>
                </c:pt>
                <c:pt idx="4">
                  <c:v>3.1775700934579446E-2</c:v>
                </c:pt>
                <c:pt idx="5">
                  <c:v>2.4299065420560758E-2</c:v>
                </c:pt>
                <c:pt idx="6">
                  <c:v>3.3644859813084113E-2</c:v>
                </c:pt>
                <c:pt idx="7">
                  <c:v>4.1121495327102797E-2</c:v>
                </c:pt>
                <c:pt idx="8">
                  <c:v>3.7383177570093476E-2</c:v>
                </c:pt>
                <c:pt idx="9">
                  <c:v>6.5420560747663559E-2</c:v>
                </c:pt>
                <c:pt idx="10">
                  <c:v>5.9813084112149563E-2</c:v>
                </c:pt>
                <c:pt idx="11">
                  <c:v>5.9813084112149563E-2</c:v>
                </c:pt>
                <c:pt idx="12">
                  <c:v>8.9719626168224306E-2</c:v>
                </c:pt>
                <c:pt idx="13">
                  <c:v>0.35514018691588783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3-AF84-48F4-A369-395052C8EBF8}"/>
            </c:ext>
          </c:extLst>
        </c:ser>
        <c:ser>
          <c:idx val="4"/>
          <c:order val="4"/>
          <c:tx>
            <c:strRef>
              <c:f>Sheet!$B$41</c:f>
              <c:strCache>
                <c:ptCount val="1"/>
                <c:pt idx="0">
                  <c:v>Completely negative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Sheet!$C$36:$P$36</c:f>
              <c:strCache>
                <c:ptCount val="14"/>
                <c:pt idx="0">
                  <c:v>Japan</c:v>
                </c:pt>
                <c:pt idx="1">
                  <c:v>Australia</c:v>
                </c:pt>
                <c:pt idx="2">
                  <c:v>New Zealand</c:v>
                </c:pt>
                <c:pt idx="3">
                  <c:v>South Korea</c:v>
                </c:pt>
                <c:pt idx="4">
                  <c:v>Thailand</c:v>
                </c:pt>
                <c:pt idx="5">
                  <c:v>Singapore</c:v>
                </c:pt>
                <c:pt idx="6">
                  <c:v>Philippines</c:v>
                </c:pt>
                <c:pt idx="7">
                  <c:v>Indonesia</c:v>
                </c:pt>
                <c:pt idx="8">
                  <c:v>Malaysia</c:v>
                </c:pt>
                <c:pt idx="9">
                  <c:v>Vietnam</c:v>
                </c:pt>
                <c:pt idx="10">
                  <c:v>Cambodia</c:v>
                </c:pt>
                <c:pt idx="11">
                  <c:v>Laos</c:v>
                </c:pt>
                <c:pt idx="12">
                  <c:v>Myanmar (Burma)</c:v>
                </c:pt>
                <c:pt idx="13">
                  <c:v>China</c:v>
                </c:pt>
              </c:strCache>
            </c:strRef>
          </c:cat>
          <c:val>
            <c:numRef>
              <c:f>Sheet!$C$41:$P$41</c:f>
              <c:numCache>
                <c:formatCode>0.0%</c:formatCode>
                <c:ptCount val="14"/>
                <c:pt idx="0">
                  <c:v>1.121495327102804E-2</c:v>
                </c:pt>
                <c:pt idx="1">
                  <c:v>3.7383177570093481E-3</c:v>
                </c:pt>
                <c:pt idx="2">
                  <c:v>3.7383177570093481E-3</c:v>
                </c:pt>
                <c:pt idx="3">
                  <c:v>4.4859813084112153E-2</c:v>
                </c:pt>
                <c:pt idx="4">
                  <c:v>0</c:v>
                </c:pt>
                <c:pt idx="5">
                  <c:v>0</c:v>
                </c:pt>
                <c:pt idx="6">
                  <c:v>7.4766355140186945E-3</c:v>
                </c:pt>
                <c:pt idx="7">
                  <c:v>3.7383177570093481E-3</c:v>
                </c:pt>
                <c:pt idx="8">
                  <c:v>1.121495327102804E-2</c:v>
                </c:pt>
                <c:pt idx="9">
                  <c:v>1.6822429906542063E-2</c:v>
                </c:pt>
                <c:pt idx="10">
                  <c:v>1.121495327102804E-2</c:v>
                </c:pt>
                <c:pt idx="11">
                  <c:v>1.4953271028037382E-2</c:v>
                </c:pt>
                <c:pt idx="12">
                  <c:v>1.8691588785046735E-2</c:v>
                </c:pt>
                <c:pt idx="13">
                  <c:v>7.2897196261682257E-2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4-AF84-48F4-A369-395052C8EBF8}"/>
            </c:ext>
          </c:extLst>
        </c:ser>
        <c:ser>
          <c:idx val="5"/>
          <c:order val="5"/>
          <c:tx>
            <c:strRef>
              <c:f>Sheet!$B$42</c:f>
              <c:strCache>
                <c:ptCount val="1"/>
                <c:pt idx="0">
                  <c:v>Hard to answer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Sheet!$C$36:$P$36</c:f>
              <c:strCache>
                <c:ptCount val="14"/>
                <c:pt idx="0">
                  <c:v>Japan</c:v>
                </c:pt>
                <c:pt idx="1">
                  <c:v>Australia</c:v>
                </c:pt>
                <c:pt idx="2">
                  <c:v>New Zealand</c:v>
                </c:pt>
                <c:pt idx="3">
                  <c:v>South Korea</c:v>
                </c:pt>
                <c:pt idx="4">
                  <c:v>Thailand</c:v>
                </c:pt>
                <c:pt idx="5">
                  <c:v>Singapore</c:v>
                </c:pt>
                <c:pt idx="6">
                  <c:v>Philippines</c:v>
                </c:pt>
                <c:pt idx="7">
                  <c:v>Indonesia</c:v>
                </c:pt>
                <c:pt idx="8">
                  <c:v>Malaysia</c:v>
                </c:pt>
                <c:pt idx="9">
                  <c:v>Vietnam</c:v>
                </c:pt>
                <c:pt idx="10">
                  <c:v>Cambodia</c:v>
                </c:pt>
                <c:pt idx="11">
                  <c:v>Laos</c:v>
                </c:pt>
                <c:pt idx="12">
                  <c:v>Myanmar (Burma)</c:v>
                </c:pt>
                <c:pt idx="13">
                  <c:v>China</c:v>
                </c:pt>
              </c:strCache>
            </c:strRef>
          </c:cat>
          <c:val>
            <c:numRef>
              <c:f>Sheet!$C$42:$P$42</c:f>
              <c:numCache>
                <c:formatCode>0.0%</c:formatCode>
                <c:ptCount val="14"/>
                <c:pt idx="0">
                  <c:v>3.5514018691588788E-2</c:v>
                </c:pt>
                <c:pt idx="1">
                  <c:v>2.4299065420560758E-2</c:v>
                </c:pt>
                <c:pt idx="2">
                  <c:v>2.4299065420560758E-2</c:v>
                </c:pt>
                <c:pt idx="3">
                  <c:v>4.1121495327102797E-2</c:v>
                </c:pt>
                <c:pt idx="4">
                  <c:v>5.6074766355140193E-2</c:v>
                </c:pt>
                <c:pt idx="5">
                  <c:v>7.4766355140186924E-2</c:v>
                </c:pt>
                <c:pt idx="6">
                  <c:v>0.10093457943925233</c:v>
                </c:pt>
                <c:pt idx="7">
                  <c:v>7.2897196261682257E-2</c:v>
                </c:pt>
                <c:pt idx="8">
                  <c:v>9.5327102803738323E-2</c:v>
                </c:pt>
                <c:pt idx="9">
                  <c:v>5.7943925233644868E-2</c:v>
                </c:pt>
                <c:pt idx="10">
                  <c:v>0.11214953271028043</c:v>
                </c:pt>
                <c:pt idx="11">
                  <c:v>0.11775700934579439</c:v>
                </c:pt>
                <c:pt idx="12">
                  <c:v>0.10280373831775698</c:v>
                </c:pt>
                <c:pt idx="13">
                  <c:v>3.3644859813084113E-2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AF84-48F4-A369-395052C8EBF8}"/>
            </c:ext>
          </c:extLst>
        </c:ser>
        <c:dLbls/>
        <c:axId val="213323776"/>
        <c:axId val="213325312"/>
      </c:barChart>
      <c:lineChart>
        <c:grouping val="standard"/>
        <c:ser>
          <c:idx val="6"/>
          <c:order val="6"/>
          <c:tx>
            <c:strRef>
              <c:f>Sheet!$B$43</c:f>
              <c:strCache>
                <c:ptCount val="1"/>
                <c:pt idx="0">
                  <c:v>Positive - Negative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val>
            <c:numRef>
              <c:f>Sheet!$C$43:$P$43</c:f>
              <c:numCache>
                <c:formatCode>0.0%</c:formatCode>
                <c:ptCount val="14"/>
                <c:pt idx="0">
                  <c:v>0.62429906542056102</c:v>
                </c:pt>
                <c:pt idx="1">
                  <c:v>0.60747663551401865</c:v>
                </c:pt>
                <c:pt idx="2">
                  <c:v>0.60747663551401865</c:v>
                </c:pt>
                <c:pt idx="3">
                  <c:v>0.35700934579439264</c:v>
                </c:pt>
                <c:pt idx="4">
                  <c:v>0.33271028037383188</c:v>
                </c:pt>
                <c:pt idx="5">
                  <c:v>0.31401869158878515</c:v>
                </c:pt>
                <c:pt idx="6">
                  <c:v>0.18130841121495331</c:v>
                </c:pt>
                <c:pt idx="7">
                  <c:v>0.13457943925233648</c:v>
                </c:pt>
                <c:pt idx="8">
                  <c:v>0.11775700934579438</c:v>
                </c:pt>
                <c:pt idx="9">
                  <c:v>9.1588785046728932E-2</c:v>
                </c:pt>
                <c:pt idx="10">
                  <c:v>3.5514018691588774E-2</c:v>
                </c:pt>
                <c:pt idx="11">
                  <c:v>2.6168224299065394E-2</c:v>
                </c:pt>
                <c:pt idx="12">
                  <c:v>-3.7383177570093364E-3</c:v>
                </c:pt>
                <c:pt idx="13">
                  <c:v>-0.23177570093457936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6-AF84-48F4-A369-395052C8EBF8}"/>
            </c:ext>
          </c:extLst>
        </c:ser>
        <c:dLbls/>
        <c:marker val="1"/>
        <c:axId val="213328256"/>
        <c:axId val="213326464"/>
      </c:lineChart>
      <c:catAx>
        <c:axId val="213323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325312"/>
        <c:crosses val="autoZero"/>
        <c:auto val="1"/>
        <c:lblAlgn val="ctr"/>
        <c:lblOffset val="100"/>
      </c:catAx>
      <c:valAx>
        <c:axId val="2133253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323776"/>
        <c:crosses val="autoZero"/>
        <c:crossBetween val="between"/>
      </c:valAx>
      <c:valAx>
        <c:axId val="213326464"/>
        <c:scaling>
          <c:orientation val="minMax"/>
        </c:scaling>
        <c:axPos val="r"/>
        <c:numFmt formatCode="0%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328256"/>
        <c:crosses val="max"/>
        <c:crossBetween val="between"/>
      </c:valAx>
      <c:catAx>
        <c:axId val="213328256"/>
        <c:scaling>
          <c:orientation val="minMax"/>
        </c:scaling>
        <c:delete val="1"/>
        <c:axPos val="b"/>
        <c:numFmt formatCode="General" sourceLinked="1"/>
        <c:tickLblPos val="none"/>
        <c:crossAx val="213326464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2"/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778122009607408"/>
          <c:y val="4.6099303652008622E-2"/>
          <c:w val="0.75249126527186549"/>
          <c:h val="0.44023126574195182"/>
        </c:manualLayout>
      </c:layout>
      <c:barChart>
        <c:barDir val="col"/>
        <c:grouping val="clustered"/>
        <c:ser>
          <c:idx val="0"/>
          <c:order val="0"/>
          <c:tx>
            <c:strRef>
              <c:f>Sheet!$B$48</c:f>
              <c:strCache>
                <c:ptCount val="1"/>
                <c:pt idx="0">
                  <c:v>Completely positive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Sheet!$C$47:$M$47</c:f>
              <c:strCache>
                <c:ptCount val="11"/>
                <c:pt idx="0">
                  <c:v> Argentina</c:v>
                </c:pt>
                <c:pt idx="1">
                  <c:v>Brazil</c:v>
                </c:pt>
                <c:pt idx="2">
                  <c:v>Chile</c:v>
                </c:pt>
                <c:pt idx="3">
                  <c:v>Peru</c:v>
                </c:pt>
                <c:pt idx="4">
                  <c:v>Bolivia</c:v>
                </c:pt>
                <c:pt idx="5">
                  <c:v> Uruguay</c:v>
                </c:pt>
                <c:pt idx="6">
                  <c:v> Guyana</c:v>
                </c:pt>
                <c:pt idx="7">
                  <c:v>Paraguay</c:v>
                </c:pt>
                <c:pt idx="8">
                  <c:v>Suriname</c:v>
                </c:pt>
                <c:pt idx="9">
                  <c:v>Venezuela</c:v>
                </c:pt>
                <c:pt idx="10">
                  <c:v>Colombia</c:v>
                </c:pt>
              </c:strCache>
            </c:strRef>
          </c:cat>
          <c:val>
            <c:numRef>
              <c:f>Sheet!$C$48:$M$48</c:f>
              <c:numCache>
                <c:formatCode>0.0%</c:formatCode>
                <c:ptCount val="11"/>
                <c:pt idx="0">
                  <c:v>8.4112149532710262E-2</c:v>
                </c:pt>
                <c:pt idx="1">
                  <c:v>6.3551401869158877E-2</c:v>
                </c:pt>
                <c:pt idx="2">
                  <c:v>4.2990654205607493E-2</c:v>
                </c:pt>
                <c:pt idx="3">
                  <c:v>3.3644859813084113E-2</c:v>
                </c:pt>
                <c:pt idx="4">
                  <c:v>4.1121495327102797E-2</c:v>
                </c:pt>
                <c:pt idx="5">
                  <c:v>3.1775700934579446E-2</c:v>
                </c:pt>
                <c:pt idx="6">
                  <c:v>2.6168224299065412E-2</c:v>
                </c:pt>
                <c:pt idx="7">
                  <c:v>2.80373831775701E-2</c:v>
                </c:pt>
                <c:pt idx="8">
                  <c:v>2.80373831775701E-2</c:v>
                </c:pt>
                <c:pt idx="9">
                  <c:v>4.4859813084112153E-2</c:v>
                </c:pt>
                <c:pt idx="10">
                  <c:v>2.9906542056074778E-2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AF84-48F4-A369-395052C8EBF8}"/>
            </c:ext>
          </c:extLst>
        </c:ser>
        <c:ser>
          <c:idx val="1"/>
          <c:order val="1"/>
          <c:tx>
            <c:strRef>
              <c:f>Sheet!$B$49</c:f>
              <c:strCache>
                <c:ptCount val="1"/>
                <c:pt idx="0">
                  <c:v>Mostly positive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Sheet!$C$47:$M$47</c:f>
              <c:strCache>
                <c:ptCount val="11"/>
                <c:pt idx="0">
                  <c:v> Argentina</c:v>
                </c:pt>
                <c:pt idx="1">
                  <c:v>Brazil</c:v>
                </c:pt>
                <c:pt idx="2">
                  <c:v>Chile</c:v>
                </c:pt>
                <c:pt idx="3">
                  <c:v>Peru</c:v>
                </c:pt>
                <c:pt idx="4">
                  <c:v>Bolivia</c:v>
                </c:pt>
                <c:pt idx="5">
                  <c:v> Uruguay</c:v>
                </c:pt>
                <c:pt idx="6">
                  <c:v> Guyana</c:v>
                </c:pt>
                <c:pt idx="7">
                  <c:v>Paraguay</c:v>
                </c:pt>
                <c:pt idx="8">
                  <c:v>Suriname</c:v>
                </c:pt>
                <c:pt idx="9">
                  <c:v>Venezuela</c:v>
                </c:pt>
                <c:pt idx="10">
                  <c:v>Colombia</c:v>
                </c:pt>
              </c:strCache>
            </c:strRef>
          </c:cat>
          <c:val>
            <c:numRef>
              <c:f>Sheet!$C$49:$M$49</c:f>
              <c:numCache>
                <c:formatCode>0.0%</c:formatCode>
                <c:ptCount val="11"/>
                <c:pt idx="0">
                  <c:v>0.29345794392523378</c:v>
                </c:pt>
                <c:pt idx="1">
                  <c:v>0.26915887850467296</c:v>
                </c:pt>
                <c:pt idx="2">
                  <c:v>0.15140186915887849</c:v>
                </c:pt>
                <c:pt idx="3">
                  <c:v>0.12149532710280368</c:v>
                </c:pt>
                <c:pt idx="4">
                  <c:v>9.5327102803738323E-2</c:v>
                </c:pt>
                <c:pt idx="5">
                  <c:v>9.1588785046728932E-2</c:v>
                </c:pt>
                <c:pt idx="6">
                  <c:v>6.1682242990654189E-2</c:v>
                </c:pt>
                <c:pt idx="7">
                  <c:v>7.2897196261682257E-2</c:v>
                </c:pt>
                <c:pt idx="8">
                  <c:v>4.2990654205607493E-2</c:v>
                </c:pt>
                <c:pt idx="9">
                  <c:v>0.13084112149532712</c:v>
                </c:pt>
                <c:pt idx="10">
                  <c:v>0.11588785046728969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AF84-48F4-A369-395052C8EBF8}"/>
            </c:ext>
          </c:extLst>
        </c:ser>
        <c:ser>
          <c:idx val="2"/>
          <c:order val="2"/>
          <c:tx>
            <c:strRef>
              <c:f>Sheet!$B$50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8064A2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Sheet!$C$47:$M$47</c:f>
              <c:strCache>
                <c:ptCount val="11"/>
                <c:pt idx="0">
                  <c:v> Argentina</c:v>
                </c:pt>
                <c:pt idx="1">
                  <c:v>Brazil</c:v>
                </c:pt>
                <c:pt idx="2">
                  <c:v>Chile</c:v>
                </c:pt>
                <c:pt idx="3">
                  <c:v>Peru</c:v>
                </c:pt>
                <c:pt idx="4">
                  <c:v>Bolivia</c:v>
                </c:pt>
                <c:pt idx="5">
                  <c:v> Uruguay</c:v>
                </c:pt>
                <c:pt idx="6">
                  <c:v> Guyana</c:v>
                </c:pt>
                <c:pt idx="7">
                  <c:v>Paraguay</c:v>
                </c:pt>
                <c:pt idx="8">
                  <c:v>Suriname</c:v>
                </c:pt>
                <c:pt idx="9">
                  <c:v>Venezuela</c:v>
                </c:pt>
                <c:pt idx="10">
                  <c:v>Colombia</c:v>
                </c:pt>
              </c:strCache>
            </c:strRef>
          </c:cat>
          <c:val>
            <c:numRef>
              <c:f>Sheet!$C$50:$M$50</c:f>
              <c:numCache>
                <c:formatCode>0.0%</c:formatCode>
                <c:ptCount val="11"/>
                <c:pt idx="0">
                  <c:v>0.53084112149532714</c:v>
                </c:pt>
                <c:pt idx="1">
                  <c:v>0.51775700934579449</c:v>
                </c:pt>
                <c:pt idx="2">
                  <c:v>0.652336448598131</c:v>
                </c:pt>
                <c:pt idx="3">
                  <c:v>0.702803738317757</c:v>
                </c:pt>
                <c:pt idx="4">
                  <c:v>0.70467289719626169</c:v>
                </c:pt>
                <c:pt idx="5">
                  <c:v>0.71028037383177567</c:v>
                </c:pt>
                <c:pt idx="6">
                  <c:v>0.71775700934579445</c:v>
                </c:pt>
                <c:pt idx="7">
                  <c:v>0.7345794392523366</c:v>
                </c:pt>
                <c:pt idx="8">
                  <c:v>0.74392523364486007</c:v>
                </c:pt>
                <c:pt idx="9">
                  <c:v>0.55700934579439254</c:v>
                </c:pt>
                <c:pt idx="10">
                  <c:v>0.57383177570093458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AF84-48F4-A369-395052C8EBF8}"/>
            </c:ext>
          </c:extLst>
        </c:ser>
        <c:ser>
          <c:idx val="3"/>
          <c:order val="3"/>
          <c:tx>
            <c:strRef>
              <c:f>Sheet!$B$51</c:f>
              <c:strCache>
                <c:ptCount val="1"/>
                <c:pt idx="0">
                  <c:v>Mostly negative</c:v>
                </c:pt>
              </c:strCache>
            </c:strRef>
          </c:tx>
          <c:spPr>
            <a:solidFill>
              <a:srgbClr val="F79646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Sheet!$C$47:$M$47</c:f>
              <c:strCache>
                <c:ptCount val="11"/>
                <c:pt idx="0">
                  <c:v> Argentina</c:v>
                </c:pt>
                <c:pt idx="1">
                  <c:v>Brazil</c:v>
                </c:pt>
                <c:pt idx="2">
                  <c:v>Chile</c:v>
                </c:pt>
                <c:pt idx="3">
                  <c:v>Peru</c:v>
                </c:pt>
                <c:pt idx="4">
                  <c:v>Bolivia</c:v>
                </c:pt>
                <c:pt idx="5">
                  <c:v> Uruguay</c:v>
                </c:pt>
                <c:pt idx="6">
                  <c:v> Guyana</c:v>
                </c:pt>
                <c:pt idx="7">
                  <c:v>Paraguay</c:v>
                </c:pt>
                <c:pt idx="8">
                  <c:v>Suriname</c:v>
                </c:pt>
                <c:pt idx="9">
                  <c:v>Venezuela</c:v>
                </c:pt>
                <c:pt idx="10">
                  <c:v>Colombia</c:v>
                </c:pt>
              </c:strCache>
            </c:strRef>
          </c:cat>
          <c:val>
            <c:numRef>
              <c:f>Sheet!$C$51:$M$51</c:f>
              <c:numCache>
                <c:formatCode>0.0%</c:formatCode>
                <c:ptCount val="11"/>
                <c:pt idx="0">
                  <c:v>2.9906542056074778E-2</c:v>
                </c:pt>
                <c:pt idx="1">
                  <c:v>8.0373831775700927E-2</c:v>
                </c:pt>
                <c:pt idx="2">
                  <c:v>5.6074766355140193E-2</c:v>
                </c:pt>
                <c:pt idx="3">
                  <c:v>4.8598130841121516E-2</c:v>
                </c:pt>
                <c:pt idx="4">
                  <c:v>4.8598130841121516E-2</c:v>
                </c:pt>
                <c:pt idx="5">
                  <c:v>3.7383177570093476E-2</c:v>
                </c:pt>
                <c:pt idx="6">
                  <c:v>3.1775700934579446E-2</c:v>
                </c:pt>
                <c:pt idx="7">
                  <c:v>5.7943925233644868E-2</c:v>
                </c:pt>
                <c:pt idx="8">
                  <c:v>3.5514018691588788E-2</c:v>
                </c:pt>
                <c:pt idx="9">
                  <c:v>0.15140186915887849</c:v>
                </c:pt>
                <c:pt idx="10">
                  <c:v>0.18130841121495331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3-AF84-48F4-A369-395052C8EBF8}"/>
            </c:ext>
          </c:extLst>
        </c:ser>
        <c:ser>
          <c:idx val="4"/>
          <c:order val="4"/>
          <c:tx>
            <c:strRef>
              <c:f>Sheet!$B$52</c:f>
              <c:strCache>
                <c:ptCount val="1"/>
                <c:pt idx="0">
                  <c:v>Completely negative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Sheet!$C$47:$M$47</c:f>
              <c:strCache>
                <c:ptCount val="11"/>
                <c:pt idx="0">
                  <c:v> Argentina</c:v>
                </c:pt>
                <c:pt idx="1">
                  <c:v>Brazil</c:v>
                </c:pt>
                <c:pt idx="2">
                  <c:v>Chile</c:v>
                </c:pt>
                <c:pt idx="3">
                  <c:v>Peru</c:v>
                </c:pt>
                <c:pt idx="4">
                  <c:v>Bolivia</c:v>
                </c:pt>
                <c:pt idx="5">
                  <c:v> Uruguay</c:v>
                </c:pt>
                <c:pt idx="6">
                  <c:v> Guyana</c:v>
                </c:pt>
                <c:pt idx="7">
                  <c:v>Paraguay</c:v>
                </c:pt>
                <c:pt idx="8">
                  <c:v>Suriname</c:v>
                </c:pt>
                <c:pt idx="9">
                  <c:v>Venezuela</c:v>
                </c:pt>
                <c:pt idx="10">
                  <c:v>Colombia</c:v>
                </c:pt>
              </c:strCache>
            </c:strRef>
          </c:cat>
          <c:val>
            <c:numRef>
              <c:f>Sheet!$C$52:$M$52</c:f>
              <c:numCache>
                <c:formatCode>0.0%</c:formatCode>
                <c:ptCount val="11"/>
                <c:pt idx="0">
                  <c:v>1.8691588785046736E-3</c:v>
                </c:pt>
                <c:pt idx="1">
                  <c:v>1.3084112149532711E-2</c:v>
                </c:pt>
                <c:pt idx="2">
                  <c:v>5.6074766355140183E-3</c:v>
                </c:pt>
                <c:pt idx="3">
                  <c:v>3.7383177570093481E-3</c:v>
                </c:pt>
                <c:pt idx="4">
                  <c:v>0</c:v>
                </c:pt>
                <c:pt idx="5">
                  <c:v>7.4766355140186945E-3</c:v>
                </c:pt>
                <c:pt idx="6">
                  <c:v>7.4766355140186945E-3</c:v>
                </c:pt>
                <c:pt idx="7">
                  <c:v>3.7383177570093481E-3</c:v>
                </c:pt>
                <c:pt idx="8">
                  <c:v>5.6074766355140183E-3</c:v>
                </c:pt>
                <c:pt idx="9">
                  <c:v>4.4859813084112153E-2</c:v>
                </c:pt>
                <c:pt idx="10">
                  <c:v>9.3457943925233673E-3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4-AF84-48F4-A369-395052C8EBF8}"/>
            </c:ext>
          </c:extLst>
        </c:ser>
        <c:ser>
          <c:idx val="5"/>
          <c:order val="5"/>
          <c:tx>
            <c:strRef>
              <c:f>Sheet!$B$53</c:f>
              <c:strCache>
                <c:ptCount val="1"/>
                <c:pt idx="0">
                  <c:v>Hard to answer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Sheet!$C$47:$M$47</c:f>
              <c:strCache>
                <c:ptCount val="11"/>
                <c:pt idx="0">
                  <c:v> Argentina</c:v>
                </c:pt>
                <c:pt idx="1">
                  <c:v>Brazil</c:v>
                </c:pt>
                <c:pt idx="2">
                  <c:v>Chile</c:v>
                </c:pt>
                <c:pt idx="3">
                  <c:v>Peru</c:v>
                </c:pt>
                <c:pt idx="4">
                  <c:v>Bolivia</c:v>
                </c:pt>
                <c:pt idx="5">
                  <c:v> Uruguay</c:v>
                </c:pt>
                <c:pt idx="6">
                  <c:v> Guyana</c:v>
                </c:pt>
                <c:pt idx="7">
                  <c:v>Paraguay</c:v>
                </c:pt>
                <c:pt idx="8">
                  <c:v>Suriname</c:v>
                </c:pt>
                <c:pt idx="9">
                  <c:v>Venezuela</c:v>
                </c:pt>
                <c:pt idx="10">
                  <c:v>Colombia</c:v>
                </c:pt>
              </c:strCache>
            </c:strRef>
          </c:cat>
          <c:val>
            <c:numRef>
              <c:f>Sheet!$C$53:$M$53</c:f>
              <c:numCache>
                <c:formatCode>0.0%</c:formatCode>
                <c:ptCount val="11"/>
                <c:pt idx="0">
                  <c:v>5.9813084112149563E-2</c:v>
                </c:pt>
                <c:pt idx="1">
                  <c:v>5.6074766355140193E-2</c:v>
                </c:pt>
                <c:pt idx="2">
                  <c:v>9.1588785046728932E-2</c:v>
                </c:pt>
                <c:pt idx="3">
                  <c:v>8.9719626168224306E-2</c:v>
                </c:pt>
                <c:pt idx="4">
                  <c:v>0.1102803738317757</c:v>
                </c:pt>
                <c:pt idx="5">
                  <c:v>0.12149532710280368</c:v>
                </c:pt>
                <c:pt idx="6">
                  <c:v>0.15514018691588791</c:v>
                </c:pt>
                <c:pt idx="7">
                  <c:v>0.10280373831775698</c:v>
                </c:pt>
                <c:pt idx="8">
                  <c:v>0.14392523364485979</c:v>
                </c:pt>
                <c:pt idx="9">
                  <c:v>7.1028037383177575E-2</c:v>
                </c:pt>
                <c:pt idx="10">
                  <c:v>8.9719626168224306E-2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AF84-48F4-A369-395052C8EBF8}"/>
            </c:ext>
          </c:extLst>
        </c:ser>
        <c:dLbls/>
        <c:axId val="213570688"/>
        <c:axId val="213572224"/>
      </c:barChart>
      <c:lineChart>
        <c:grouping val="standard"/>
        <c:ser>
          <c:idx val="6"/>
          <c:order val="6"/>
          <c:tx>
            <c:strRef>
              <c:f>Sheet!$B$54</c:f>
              <c:strCache>
                <c:ptCount val="1"/>
                <c:pt idx="0">
                  <c:v>Positive - Negative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val>
            <c:numRef>
              <c:f>Sheet!$C$54:$M$54</c:f>
              <c:numCache>
                <c:formatCode>0.0%</c:formatCode>
                <c:ptCount val="11"/>
                <c:pt idx="0">
                  <c:v>0.34579439252336447</c:v>
                </c:pt>
                <c:pt idx="1">
                  <c:v>0.23925233644859814</c:v>
                </c:pt>
                <c:pt idx="2">
                  <c:v>0.13271028037383178</c:v>
                </c:pt>
                <c:pt idx="3">
                  <c:v>0.10280373831775695</c:v>
                </c:pt>
                <c:pt idx="4">
                  <c:v>8.7850467289719639E-2</c:v>
                </c:pt>
                <c:pt idx="5">
                  <c:v>7.8504672897196245E-2</c:v>
                </c:pt>
                <c:pt idx="6">
                  <c:v>4.8598130841121495E-2</c:v>
                </c:pt>
                <c:pt idx="7">
                  <c:v>3.9252336448598137E-2</c:v>
                </c:pt>
                <c:pt idx="8">
                  <c:v>2.9906542056074778E-2</c:v>
                </c:pt>
                <c:pt idx="9">
                  <c:v>-2.0560747663551392E-2</c:v>
                </c:pt>
                <c:pt idx="10">
                  <c:v>-4.4859813084112223E-2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6-AF84-48F4-A369-395052C8EBF8}"/>
            </c:ext>
          </c:extLst>
        </c:ser>
        <c:dLbls/>
        <c:marker val="1"/>
        <c:axId val="213473152"/>
        <c:axId val="213471616"/>
      </c:lineChart>
      <c:catAx>
        <c:axId val="2135706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572224"/>
        <c:crosses val="autoZero"/>
        <c:auto val="1"/>
        <c:lblAlgn val="ctr"/>
        <c:lblOffset val="100"/>
      </c:catAx>
      <c:valAx>
        <c:axId val="2135722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570688"/>
        <c:crosses val="autoZero"/>
        <c:crossBetween val="between"/>
      </c:valAx>
      <c:valAx>
        <c:axId val="213471616"/>
        <c:scaling>
          <c:orientation val="minMax"/>
        </c:scaling>
        <c:axPos val="r"/>
        <c:numFmt formatCode="0%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473152"/>
        <c:crosses val="max"/>
        <c:crossBetween val="between"/>
      </c:valAx>
      <c:catAx>
        <c:axId val="213473152"/>
        <c:scaling>
          <c:orientation val="minMax"/>
        </c:scaling>
        <c:delete val="1"/>
        <c:axPos val="b"/>
        <c:numFmt formatCode="General" sourceLinked="1"/>
        <c:tickLblPos val="none"/>
        <c:crossAx val="213471616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2"/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21090442266348"/>
          <c:y val="4.6099303652008622E-2"/>
          <c:w val="0.77190912294661052"/>
          <c:h val="0.52261316271900626"/>
        </c:manualLayout>
      </c:layout>
      <c:barChart>
        <c:barDir val="col"/>
        <c:grouping val="clustered"/>
        <c:ser>
          <c:idx val="0"/>
          <c:order val="0"/>
          <c:tx>
            <c:strRef>
              <c:f>Sheet!$B$61</c:f>
              <c:strCache>
                <c:ptCount val="1"/>
                <c:pt idx="0">
                  <c:v>Completely positive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Sheet!$C$60:$L$60</c:f>
              <c:strCache>
                <c:ptCount val="10"/>
                <c:pt idx="0">
                  <c:v>Canada</c:v>
                </c:pt>
                <c:pt idx="1">
                  <c:v>United Kingdom</c:v>
                </c:pt>
                <c:pt idx="2">
                  <c:v>Sweden</c:v>
                </c:pt>
                <c:pt idx="3">
                  <c:v>Denmark</c:v>
                </c:pt>
                <c:pt idx="4">
                  <c:v>Netherlands</c:v>
                </c:pt>
                <c:pt idx="5">
                  <c:v>France</c:v>
                </c:pt>
                <c:pt idx="6">
                  <c:v>Japan</c:v>
                </c:pt>
                <c:pt idx="7">
                  <c:v>Germany</c:v>
                </c:pt>
                <c:pt idx="8">
                  <c:v>Australia</c:v>
                </c:pt>
                <c:pt idx="9">
                  <c:v>New Zealand</c:v>
                </c:pt>
              </c:strCache>
            </c:strRef>
          </c:cat>
          <c:val>
            <c:numRef>
              <c:f>Sheet!$C$61:$L$61</c:f>
              <c:numCache>
                <c:formatCode>0.0%</c:formatCode>
                <c:ptCount val="10"/>
                <c:pt idx="0">
                  <c:v>0.405607476635514</c:v>
                </c:pt>
                <c:pt idx="1">
                  <c:v>0.43925233644859812</c:v>
                </c:pt>
                <c:pt idx="2">
                  <c:v>0.34953271028037391</c:v>
                </c:pt>
                <c:pt idx="3">
                  <c:v>0.34766355140186922</c:v>
                </c:pt>
                <c:pt idx="4">
                  <c:v>0.29158878504672914</c:v>
                </c:pt>
                <c:pt idx="5">
                  <c:v>0.26355140186915887</c:v>
                </c:pt>
                <c:pt idx="6">
                  <c:v>0.26915887850467296</c:v>
                </c:pt>
                <c:pt idx="7">
                  <c:v>0.23738317757009339</c:v>
                </c:pt>
                <c:pt idx="8">
                  <c:v>0.22990654205607483</c:v>
                </c:pt>
                <c:pt idx="9">
                  <c:v>0.22990654205607483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AF84-48F4-A369-395052C8EBF8}"/>
            </c:ext>
          </c:extLst>
        </c:ser>
        <c:ser>
          <c:idx val="1"/>
          <c:order val="1"/>
          <c:tx>
            <c:strRef>
              <c:f>Sheet!$B$62</c:f>
              <c:strCache>
                <c:ptCount val="1"/>
                <c:pt idx="0">
                  <c:v>Mostly positive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Sheet!$C$60:$L$60</c:f>
              <c:strCache>
                <c:ptCount val="10"/>
                <c:pt idx="0">
                  <c:v>Canada</c:v>
                </c:pt>
                <c:pt idx="1">
                  <c:v>United Kingdom</c:v>
                </c:pt>
                <c:pt idx="2">
                  <c:v>Sweden</c:v>
                </c:pt>
                <c:pt idx="3">
                  <c:v>Denmark</c:v>
                </c:pt>
                <c:pt idx="4">
                  <c:v>Netherlands</c:v>
                </c:pt>
                <c:pt idx="5">
                  <c:v>France</c:v>
                </c:pt>
                <c:pt idx="6">
                  <c:v>Japan</c:v>
                </c:pt>
                <c:pt idx="7">
                  <c:v>Germany</c:v>
                </c:pt>
                <c:pt idx="8">
                  <c:v>Australia</c:v>
                </c:pt>
                <c:pt idx="9">
                  <c:v>New Zealand</c:v>
                </c:pt>
              </c:strCache>
            </c:strRef>
          </c:cat>
          <c:val>
            <c:numRef>
              <c:f>Sheet!$C$62:$L$62</c:f>
              <c:numCache>
                <c:formatCode>0.0%</c:formatCode>
                <c:ptCount val="10"/>
                <c:pt idx="0">
                  <c:v>0.35700934579439247</c:v>
                </c:pt>
                <c:pt idx="1">
                  <c:v>0.33271028037383188</c:v>
                </c:pt>
                <c:pt idx="2">
                  <c:v>0.35327102803738319</c:v>
                </c:pt>
                <c:pt idx="3">
                  <c:v>0.34953271028037391</c:v>
                </c:pt>
                <c:pt idx="4">
                  <c:v>0.41308411214953272</c:v>
                </c:pt>
                <c:pt idx="5">
                  <c:v>0.47663551401869164</c:v>
                </c:pt>
                <c:pt idx="6">
                  <c:v>0.39065420560747682</c:v>
                </c:pt>
                <c:pt idx="7">
                  <c:v>0.45046728971962624</c:v>
                </c:pt>
                <c:pt idx="8">
                  <c:v>0.4</c:v>
                </c:pt>
                <c:pt idx="9">
                  <c:v>0.4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AF84-48F4-A369-395052C8EBF8}"/>
            </c:ext>
          </c:extLst>
        </c:ser>
        <c:ser>
          <c:idx val="2"/>
          <c:order val="2"/>
          <c:tx>
            <c:strRef>
              <c:f>Sheet!$B$63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8064A2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Sheet!$C$60:$L$60</c:f>
              <c:strCache>
                <c:ptCount val="10"/>
                <c:pt idx="0">
                  <c:v>Canada</c:v>
                </c:pt>
                <c:pt idx="1">
                  <c:v>United Kingdom</c:v>
                </c:pt>
                <c:pt idx="2">
                  <c:v>Sweden</c:v>
                </c:pt>
                <c:pt idx="3">
                  <c:v>Denmark</c:v>
                </c:pt>
                <c:pt idx="4">
                  <c:v>Netherlands</c:v>
                </c:pt>
                <c:pt idx="5">
                  <c:v>France</c:v>
                </c:pt>
                <c:pt idx="6">
                  <c:v>Japan</c:v>
                </c:pt>
                <c:pt idx="7">
                  <c:v>Germany</c:v>
                </c:pt>
                <c:pt idx="8">
                  <c:v>Australia</c:v>
                </c:pt>
                <c:pt idx="9">
                  <c:v>New Zealand</c:v>
                </c:pt>
              </c:strCache>
            </c:strRef>
          </c:cat>
          <c:val>
            <c:numRef>
              <c:f>Sheet!$C$63:$L$63</c:f>
              <c:numCache>
                <c:formatCode>0.0%</c:formatCode>
                <c:ptCount val="10"/>
                <c:pt idx="0">
                  <c:v>0.18691588785046739</c:v>
                </c:pt>
                <c:pt idx="1">
                  <c:v>0.12710280373831778</c:v>
                </c:pt>
                <c:pt idx="2">
                  <c:v>0.25420560747663545</c:v>
                </c:pt>
                <c:pt idx="3">
                  <c:v>0.26355140186915887</c:v>
                </c:pt>
                <c:pt idx="4">
                  <c:v>0.24859813084112159</c:v>
                </c:pt>
                <c:pt idx="5">
                  <c:v>0.18317757009345786</c:v>
                </c:pt>
                <c:pt idx="6">
                  <c:v>0.26915887850467296</c:v>
                </c:pt>
                <c:pt idx="7">
                  <c:v>0.22429906542056072</c:v>
                </c:pt>
                <c:pt idx="8">
                  <c:v>0.32336448598130851</c:v>
                </c:pt>
                <c:pt idx="9">
                  <c:v>0.32336448598130851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AF84-48F4-A369-395052C8EBF8}"/>
            </c:ext>
          </c:extLst>
        </c:ser>
        <c:ser>
          <c:idx val="3"/>
          <c:order val="3"/>
          <c:tx>
            <c:strRef>
              <c:f>Sheet!$B$64</c:f>
              <c:strCache>
                <c:ptCount val="1"/>
                <c:pt idx="0">
                  <c:v>Mostly negative</c:v>
                </c:pt>
              </c:strCache>
            </c:strRef>
          </c:tx>
          <c:spPr>
            <a:solidFill>
              <a:srgbClr val="F79646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Sheet!$C$60:$L$60</c:f>
              <c:strCache>
                <c:ptCount val="10"/>
                <c:pt idx="0">
                  <c:v>Canada</c:v>
                </c:pt>
                <c:pt idx="1">
                  <c:v>United Kingdom</c:v>
                </c:pt>
                <c:pt idx="2">
                  <c:v>Sweden</c:v>
                </c:pt>
                <c:pt idx="3">
                  <c:v>Denmark</c:v>
                </c:pt>
                <c:pt idx="4">
                  <c:v>Netherlands</c:v>
                </c:pt>
                <c:pt idx="5">
                  <c:v>France</c:v>
                </c:pt>
                <c:pt idx="6">
                  <c:v>Japan</c:v>
                </c:pt>
                <c:pt idx="7">
                  <c:v>Germany</c:v>
                </c:pt>
                <c:pt idx="8">
                  <c:v>Australia</c:v>
                </c:pt>
                <c:pt idx="9">
                  <c:v>New Zealand</c:v>
                </c:pt>
              </c:strCache>
            </c:strRef>
          </c:cat>
          <c:val>
            <c:numRef>
              <c:f>Sheet!$C$64:$L$64</c:f>
              <c:numCache>
                <c:formatCode>0.0%</c:formatCode>
                <c:ptCount val="10"/>
                <c:pt idx="0">
                  <c:v>1.121495327102804E-2</c:v>
                </c:pt>
                <c:pt idx="1">
                  <c:v>5.4205607476635512E-2</c:v>
                </c:pt>
                <c:pt idx="2">
                  <c:v>1.4953271028037382E-2</c:v>
                </c:pt>
                <c:pt idx="3">
                  <c:v>9.3457943925233673E-3</c:v>
                </c:pt>
                <c:pt idx="4">
                  <c:v>2.0560747663551402E-2</c:v>
                </c:pt>
                <c:pt idx="5">
                  <c:v>5.0467289719626184E-2</c:v>
                </c:pt>
                <c:pt idx="6">
                  <c:v>2.4299065420560758E-2</c:v>
                </c:pt>
                <c:pt idx="7">
                  <c:v>5.7943925233644868E-2</c:v>
                </c:pt>
                <c:pt idx="8">
                  <c:v>1.8691588785046735E-2</c:v>
                </c:pt>
                <c:pt idx="9">
                  <c:v>1.8691588785046735E-2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3-AF84-48F4-A369-395052C8EBF8}"/>
            </c:ext>
          </c:extLst>
        </c:ser>
        <c:ser>
          <c:idx val="4"/>
          <c:order val="4"/>
          <c:tx>
            <c:strRef>
              <c:f>Sheet!$B$65</c:f>
              <c:strCache>
                <c:ptCount val="1"/>
                <c:pt idx="0">
                  <c:v>Completely negative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Sheet!$C$60:$L$60</c:f>
              <c:strCache>
                <c:ptCount val="10"/>
                <c:pt idx="0">
                  <c:v>Canada</c:v>
                </c:pt>
                <c:pt idx="1">
                  <c:v>United Kingdom</c:v>
                </c:pt>
                <c:pt idx="2">
                  <c:v>Sweden</c:v>
                </c:pt>
                <c:pt idx="3">
                  <c:v>Denmark</c:v>
                </c:pt>
                <c:pt idx="4">
                  <c:v>Netherlands</c:v>
                </c:pt>
                <c:pt idx="5">
                  <c:v>France</c:v>
                </c:pt>
                <c:pt idx="6">
                  <c:v>Japan</c:v>
                </c:pt>
                <c:pt idx="7">
                  <c:v>Germany</c:v>
                </c:pt>
                <c:pt idx="8">
                  <c:v>Australia</c:v>
                </c:pt>
                <c:pt idx="9">
                  <c:v>New Zealand</c:v>
                </c:pt>
              </c:strCache>
            </c:strRef>
          </c:cat>
          <c:val>
            <c:numRef>
              <c:f>Sheet!$C$65:$L$65</c:f>
              <c:numCache>
                <c:formatCode>0.0%</c:formatCode>
                <c:ptCount val="10"/>
                <c:pt idx="0">
                  <c:v>1.6822429906542063E-2</c:v>
                </c:pt>
                <c:pt idx="1">
                  <c:v>3.1775700934579446E-2</c:v>
                </c:pt>
                <c:pt idx="2">
                  <c:v>3.7383177570093481E-3</c:v>
                </c:pt>
                <c:pt idx="3">
                  <c:v>5.6074766355140183E-3</c:v>
                </c:pt>
                <c:pt idx="4">
                  <c:v>1.8691588785046736E-3</c:v>
                </c:pt>
                <c:pt idx="5">
                  <c:v>1.121495327102804E-2</c:v>
                </c:pt>
                <c:pt idx="6">
                  <c:v>1.121495327102804E-2</c:v>
                </c:pt>
                <c:pt idx="7">
                  <c:v>9.3457943925233673E-3</c:v>
                </c:pt>
                <c:pt idx="8">
                  <c:v>3.7383177570093481E-3</c:v>
                </c:pt>
                <c:pt idx="9">
                  <c:v>3.7383177570093481E-3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4-AF84-48F4-A369-395052C8EBF8}"/>
            </c:ext>
          </c:extLst>
        </c:ser>
        <c:ser>
          <c:idx val="5"/>
          <c:order val="5"/>
          <c:tx>
            <c:strRef>
              <c:f>Sheet!$B$66</c:f>
              <c:strCache>
                <c:ptCount val="1"/>
                <c:pt idx="0">
                  <c:v>Hard to answer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 w="19050">
              <a:solidFill>
                <a:sysClr val="windowText" lastClr="000000"/>
              </a:solidFill>
            </a:ln>
            <a:effectLst/>
          </c:spPr>
          <c:cat>
            <c:strRef>
              <c:f>Sheet!$C$60:$L$60</c:f>
              <c:strCache>
                <c:ptCount val="10"/>
                <c:pt idx="0">
                  <c:v>Canada</c:v>
                </c:pt>
                <c:pt idx="1">
                  <c:v>United Kingdom</c:v>
                </c:pt>
                <c:pt idx="2">
                  <c:v>Sweden</c:v>
                </c:pt>
                <c:pt idx="3">
                  <c:v>Denmark</c:v>
                </c:pt>
                <c:pt idx="4">
                  <c:v>Netherlands</c:v>
                </c:pt>
                <c:pt idx="5">
                  <c:v>France</c:v>
                </c:pt>
                <c:pt idx="6">
                  <c:v>Japan</c:v>
                </c:pt>
                <c:pt idx="7">
                  <c:v>Germany</c:v>
                </c:pt>
                <c:pt idx="8">
                  <c:v>Australia</c:v>
                </c:pt>
                <c:pt idx="9">
                  <c:v>New Zealand</c:v>
                </c:pt>
              </c:strCache>
            </c:strRef>
          </c:cat>
          <c:val>
            <c:numRef>
              <c:f>Sheet!$C$66:$L$66</c:f>
              <c:numCache>
                <c:formatCode>0.0%</c:formatCode>
                <c:ptCount val="10"/>
                <c:pt idx="0">
                  <c:v>2.2429906542056077E-2</c:v>
                </c:pt>
                <c:pt idx="1">
                  <c:v>1.4953271028037382E-2</c:v>
                </c:pt>
                <c:pt idx="2">
                  <c:v>2.4299065420560758E-2</c:v>
                </c:pt>
                <c:pt idx="3">
                  <c:v>2.4299065420560758E-2</c:v>
                </c:pt>
                <c:pt idx="4">
                  <c:v>2.4299065420560758E-2</c:v>
                </c:pt>
                <c:pt idx="5">
                  <c:v>1.4953271028037382E-2</c:v>
                </c:pt>
                <c:pt idx="6">
                  <c:v>3.5514018691588788E-2</c:v>
                </c:pt>
                <c:pt idx="7">
                  <c:v>2.0560747663551402E-2</c:v>
                </c:pt>
                <c:pt idx="8">
                  <c:v>2.4299065420560758E-2</c:v>
                </c:pt>
                <c:pt idx="9">
                  <c:v>2.4299065420560758E-2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AF84-48F4-A369-395052C8EBF8}"/>
            </c:ext>
          </c:extLst>
        </c:ser>
        <c:dLbls/>
        <c:axId val="213596416"/>
        <c:axId val="213610496"/>
      </c:barChart>
      <c:lineChart>
        <c:grouping val="standard"/>
        <c:ser>
          <c:idx val="6"/>
          <c:order val="6"/>
          <c:tx>
            <c:strRef>
              <c:f>Sheet!$B$67</c:f>
              <c:strCache>
                <c:ptCount val="1"/>
                <c:pt idx="0">
                  <c:v>Positive - Negative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val>
            <c:numRef>
              <c:f>Sheet!$C$67:$L$67</c:f>
              <c:numCache>
                <c:formatCode>0.0%</c:formatCode>
                <c:ptCount val="10"/>
                <c:pt idx="0">
                  <c:v>0.73457943925233649</c:v>
                </c:pt>
                <c:pt idx="1">
                  <c:v>0.68598130841121507</c:v>
                </c:pt>
                <c:pt idx="2">
                  <c:v>0.68411214953271027</c:v>
                </c:pt>
                <c:pt idx="3">
                  <c:v>0.68224299065420579</c:v>
                </c:pt>
                <c:pt idx="4">
                  <c:v>0.68224299065420568</c:v>
                </c:pt>
                <c:pt idx="5">
                  <c:v>0.6785046728971964</c:v>
                </c:pt>
                <c:pt idx="6">
                  <c:v>0.62429906542056102</c:v>
                </c:pt>
                <c:pt idx="7">
                  <c:v>0.62056074766355129</c:v>
                </c:pt>
                <c:pt idx="8">
                  <c:v>0.60747663551401865</c:v>
                </c:pt>
                <c:pt idx="9">
                  <c:v>0.60747663551401865</c:v>
                </c:pt>
              </c:numCache>
            </c:numRef>
          </c:val>
          <c:extLst xmlns:c16r2="http://schemas.microsoft.com/office/drawing/2015/06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6-AF84-48F4-A369-395052C8EBF8}"/>
            </c:ext>
          </c:extLst>
        </c:ser>
        <c:dLbls/>
        <c:marker val="1"/>
        <c:axId val="213613568"/>
        <c:axId val="213612032"/>
      </c:lineChart>
      <c:catAx>
        <c:axId val="2135964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610496"/>
        <c:crosses val="autoZero"/>
        <c:auto val="1"/>
        <c:lblAlgn val="ctr"/>
        <c:lblOffset val="100"/>
      </c:catAx>
      <c:valAx>
        <c:axId val="2136104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596416"/>
        <c:crosses val="autoZero"/>
        <c:crossBetween val="between"/>
      </c:valAx>
      <c:valAx>
        <c:axId val="213612032"/>
        <c:scaling>
          <c:orientation val="minMax"/>
        </c:scaling>
        <c:axPos val="r"/>
        <c:numFmt formatCode="0%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613568"/>
        <c:crosses val="max"/>
        <c:crossBetween val="between"/>
      </c:valAx>
      <c:catAx>
        <c:axId val="213613568"/>
        <c:scaling>
          <c:orientation val="minMax"/>
        </c:scaling>
        <c:delete val="1"/>
        <c:axPos val="b"/>
        <c:numFmt formatCode="General" sourceLinked="1"/>
        <c:tickLblPos val="none"/>
        <c:crossAx val="213612032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EAE6-4601-BA7E-2F64C38BADE4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EAE6-4601-BA7E-2F64C38BADE4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EAE6-4601-BA7E-2F64C38BADE4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EAE6-4601-BA7E-2F64C38BADE4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EAE6-4601-BA7E-2F64C38BADE4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EAE6-4601-BA7E-2F64C38BADE4}"/>
              </c:ext>
            </c:extLst>
          </c:dPt>
          <c:dLbls>
            <c:dLbl>
              <c:idx val="0"/>
              <c:layout>
                <c:manualLayout>
                  <c:x val="0.12548771036022455"/>
                  <c:y val="2.051720417256362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1886101610403077"/>
                      <c:h val="0.184377963196308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AE6-4601-BA7E-2F64C38BADE4}"/>
                </c:ext>
              </c:extLst>
            </c:dLbl>
            <c:dLbl>
              <c:idx val="1"/>
              <c:layout>
                <c:manualLayout>
                  <c:x val="8.3049634696673938E-3"/>
                  <c:y val="-7.5265036540949426E-3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900138741198068"/>
                      <c:h val="0.242795338834574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AE6-4601-BA7E-2F64C38BADE4}"/>
                </c:ext>
              </c:extLst>
            </c:dLbl>
            <c:dLbl>
              <c:idx val="2"/>
              <c:layout>
                <c:manualLayout>
                  <c:x val="1.0498172160765208E-2"/>
                  <c:y val="0.20638779798423015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2634059178609783"/>
                      <c:h val="0.125960348047353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AE6-4601-BA7E-2F64C38BADE4}"/>
                </c:ext>
              </c:extLst>
            </c:dLbl>
            <c:dLbl>
              <c:idx val="3"/>
              <c:layout>
                <c:manualLayout>
                  <c:x val="-9.7551082287153298E-2"/>
                  <c:y val="0.111025419508959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4031916427275272"/>
                      <c:h val="0.13633283746636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AE6-4601-BA7E-2F64C38BADE4}"/>
                </c:ext>
              </c:extLst>
            </c:dLbl>
            <c:dLbl>
              <c:idx val="4"/>
              <c:layout>
                <c:manualLayout>
                  <c:x val="-6.3954038175652442E-2"/>
                  <c:y val="3.34596432871500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5217363414647049"/>
                      <c:h val="0.107691430714707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AE6-4601-BA7E-2F64C38BADE4}"/>
                </c:ext>
              </c:extLst>
            </c:dLbl>
            <c:dLbl>
              <c:idx val="5"/>
              <c:layout>
                <c:manualLayout>
                  <c:x val="0.16118496754328882"/>
                  <c:y val="-1.02709368867777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5392343972362859"/>
                      <c:h val="7.16189653186126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AE6-4601-BA7E-2F64C38BAD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Sheet!$B$63:$B$68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Sheet!$C$63:$C$68</c:f>
              <c:numCache>
                <c:formatCode>0.0%</c:formatCode>
                <c:ptCount val="6"/>
                <c:pt idx="0">
                  <c:v>0.15327102803738321</c:v>
                </c:pt>
                <c:pt idx="1">
                  <c:v>0.40373831775700941</c:v>
                </c:pt>
                <c:pt idx="2">
                  <c:v>0.38878504672897202</c:v>
                </c:pt>
                <c:pt idx="3">
                  <c:v>1.8691588785046735E-2</c:v>
                </c:pt>
                <c:pt idx="4">
                  <c:v>3.7383177570093481E-3</c:v>
                </c:pt>
                <c:pt idx="5">
                  <c:v>3.1775700934579446E-2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EAE6-4601-BA7E-2F64C38BADE4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Sheet!$D$64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B568-4761-A647-E3BEFB2EA799}"/>
              </c:ext>
            </c:extLst>
          </c:dPt>
          <c:dLbls>
            <c:dLbl>
              <c:idx val="0"/>
              <c:layout>
                <c:manualLayout>
                  <c:x val="-0.30264070275716498"/>
                  <c:y val="0.21593643887536085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568-4761-A647-E3BEFB2EA7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Sheet!$E$64</c:f>
              <c:numCache>
                <c:formatCode>0.0%</c:formatCode>
                <c:ptCount val="1"/>
                <c:pt idx="0">
                  <c:v>0.55700934579439254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B568-4761-A647-E3BEFB2EA799}"/>
            </c:ext>
          </c:extLst>
        </c:ser>
        <c:ser>
          <c:idx val="2"/>
          <c:order val="1"/>
          <c:tx>
            <c:strRef>
              <c:f>Sheet!$D$66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B568-4761-A647-E3BEFB2EA799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568-4761-A647-E3BEFB2EA7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Sheet!$E$66</c:f>
              <c:numCache>
                <c:formatCode>0.0%</c:formatCode>
                <c:ptCount val="1"/>
                <c:pt idx="0">
                  <c:v>2.2429906542056084E-2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B568-4761-A647-E3BEFB2EA799}"/>
            </c:ext>
          </c:extLst>
        </c:ser>
        <c:dLbls/>
        <c:gapWidth val="100"/>
        <c:axId val="109644032"/>
        <c:axId val="109662208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Sheet!$D$65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Sheet!$E$65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B568-4761-A647-E3BEFB2EA799}"/>
                  </c:ext>
                </c:extLst>
              </c15:ser>
            </c15:filteredBarSeries>
          </c:ext>
        </c:extLst>
      </c:barChart>
      <c:catAx>
        <c:axId val="1096440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9662208"/>
        <c:crosses val="autoZero"/>
        <c:auto val="1"/>
        <c:lblAlgn val="ctr"/>
        <c:lblOffset val="100"/>
      </c:catAx>
      <c:valAx>
        <c:axId val="10966220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64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3261889441412897"/>
          <c:y val="8.5304009315596382E-2"/>
          <c:w val="0.57512732940624733"/>
          <c:h val="0.81228884812866586"/>
        </c:manualLayout>
      </c:layout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2926-4290-B330-C96B515DA6E9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2926-4290-B330-C96B515DA6E9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2926-4290-B330-C96B515DA6E9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2926-4290-B330-C96B515DA6E9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2926-4290-B330-C96B515DA6E9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2926-4290-B330-C96B515DA6E9}"/>
              </c:ext>
            </c:extLst>
          </c:dPt>
          <c:dLbls>
            <c:dLbl>
              <c:idx val="0"/>
              <c:layout>
                <c:manualLayout>
                  <c:x val="7.3505805369122171E-2"/>
                  <c:y val="2.0517250821713538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1813006423323375"/>
                      <c:h val="0.172784515783812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926-4290-B330-C96B515DA6E9}"/>
                </c:ext>
              </c:extLst>
            </c:dLbl>
            <c:dLbl>
              <c:idx val="1"/>
              <c:layout>
                <c:manualLayout>
                  <c:x val="0.11425264563402639"/>
                  <c:y val="-3.79258612841626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244964630323191"/>
                      <c:h val="0.124909883097166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926-4290-B330-C96B515DA6E9}"/>
                </c:ext>
              </c:extLst>
            </c:dLbl>
            <c:dLbl>
              <c:idx val="2"/>
              <c:layout>
                <c:manualLayout>
                  <c:x val="0"/>
                  <c:y val="-2.7083103271501693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4927576905785379"/>
                      <c:h val="0.118040124579042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926-4290-B330-C96B515DA6E9}"/>
                </c:ext>
              </c:extLst>
            </c:dLbl>
            <c:dLbl>
              <c:idx val="3"/>
              <c:layout>
                <c:manualLayout>
                  <c:x val="-0.11491787811497967"/>
                  <c:y val="0.105469433872822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5991201958764804"/>
                      <c:h val="0.147714060750688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926-4290-B330-C96B515DA6E9}"/>
                </c:ext>
              </c:extLst>
            </c:dLbl>
            <c:dLbl>
              <c:idx val="4"/>
              <c:layout>
                <c:manualLayout>
                  <c:x val="-0.16368866802054557"/>
                  <c:y val="5.7011566386642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1270476438994319"/>
                      <c:h val="9.57337782841382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926-4290-B330-C96B515DA6E9}"/>
                </c:ext>
              </c:extLst>
            </c:dLbl>
            <c:dLbl>
              <c:idx val="5"/>
              <c:layout>
                <c:manualLayout>
                  <c:x val="0.14900269954709844"/>
                  <c:y val="-2.299720514153404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0035871064405343"/>
                      <c:h val="6.76393007556801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926-4290-B330-C96B515DA6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Sheet!$B$73:$B$78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Sheet!$C$73:$C$78</c:f>
              <c:numCache>
                <c:formatCode>0.0%</c:formatCode>
                <c:ptCount val="6"/>
                <c:pt idx="0">
                  <c:v>0.23738317757009339</c:v>
                </c:pt>
                <c:pt idx="1">
                  <c:v>0.45046728971962624</c:v>
                </c:pt>
                <c:pt idx="2">
                  <c:v>0.22429906542056072</c:v>
                </c:pt>
                <c:pt idx="3">
                  <c:v>5.7943925233644868E-2</c:v>
                </c:pt>
                <c:pt idx="4">
                  <c:v>9.3457943925233673E-3</c:v>
                </c:pt>
                <c:pt idx="5">
                  <c:v>2.0560747663551402E-2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2926-4290-B330-C96B515DA6E9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Sheet!$D$74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9FE9-4332-B5CE-07F1D57FA56C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FE9-4332-B5CE-07F1D57FA5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Sheet!$E$74</c:f>
              <c:numCache>
                <c:formatCode>0.0%</c:formatCode>
                <c:ptCount val="1"/>
                <c:pt idx="0">
                  <c:v>0.68785046728971955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9FE9-4332-B5CE-07F1D57FA56C}"/>
            </c:ext>
          </c:extLst>
        </c:ser>
        <c:ser>
          <c:idx val="2"/>
          <c:order val="1"/>
          <c:tx>
            <c:strRef>
              <c:f>Sheet!$D$76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9FE9-4332-B5CE-07F1D57FA56C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FE9-4332-B5CE-07F1D57FA5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Sheet!$E$76</c:f>
              <c:numCache>
                <c:formatCode>0.0%</c:formatCode>
                <c:ptCount val="1"/>
                <c:pt idx="0">
                  <c:v>6.7289719626168226E-2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9FE9-4332-B5CE-07F1D57FA56C}"/>
            </c:ext>
          </c:extLst>
        </c:ser>
        <c:dLbls/>
        <c:gapWidth val="100"/>
        <c:axId val="109887872"/>
        <c:axId val="109889408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Sheet!$D$75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Sheet!$E$75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9FE9-4332-B5CE-07F1D57FA56C}"/>
                  </c:ext>
                </c:extLst>
              </c15:ser>
            </c15:filteredBarSeries>
          </c:ext>
        </c:extLst>
      </c:barChart>
      <c:catAx>
        <c:axId val="1098878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9889408"/>
        <c:crosses val="autoZero"/>
        <c:auto val="1"/>
        <c:lblAlgn val="ctr"/>
        <c:lblOffset val="100"/>
      </c:catAx>
      <c:valAx>
        <c:axId val="10988940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8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09BC-4175-B15D-205900764157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09BC-4175-B15D-205900764157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09BC-4175-B15D-205900764157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09BC-4175-B15D-205900764157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09BC-4175-B15D-205900764157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09BC-4175-B15D-205900764157}"/>
              </c:ext>
            </c:extLst>
          </c:dPt>
          <c:dLbls>
            <c:dLbl>
              <c:idx val="0"/>
              <c:layout>
                <c:manualLayout>
                  <c:x val="4.8201304272751481E-2"/>
                  <c:y val="6.50356684105238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BC-4175-B15D-205900764157}"/>
                </c:ext>
              </c:extLst>
            </c:dLbl>
            <c:dLbl>
              <c:idx val="1"/>
              <c:layout>
                <c:manualLayout>
                  <c:x val="0.23672394834308905"/>
                  <c:y val="-1.07664682544464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6300200245488112"/>
                      <c:h val="0.135110330967708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9BC-4175-B15D-205900764157}"/>
                </c:ext>
              </c:extLst>
            </c:dLbl>
            <c:dLbl>
              <c:idx val="2"/>
              <c:layout>
                <c:manualLayout>
                  <c:x val="8.2390253298946968E-8"/>
                  <c:y val="2.4965148782874789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248177244027772"/>
                      <c:h val="0.115219230203818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9BC-4175-B15D-205900764157}"/>
                </c:ext>
              </c:extLst>
            </c:dLbl>
            <c:dLbl>
              <c:idx val="3"/>
              <c:layout>
                <c:manualLayout>
                  <c:x val="-0.19379077390647947"/>
                  <c:y val="7.51250492123504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7223057934024852"/>
                      <c:h val="0.144184025818929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9BC-4175-B15D-205900764157}"/>
                </c:ext>
              </c:extLst>
            </c:dLbl>
            <c:dLbl>
              <c:idx val="4"/>
              <c:layout>
                <c:manualLayout>
                  <c:x val="-0.11554829312936141"/>
                  <c:y val="5.56480223152951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6185487813740023"/>
                      <c:h val="9.1327168087480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9BC-4175-B15D-205900764157}"/>
                </c:ext>
              </c:extLst>
            </c:dLbl>
            <c:dLbl>
              <c:idx val="5"/>
              <c:layout>
                <c:manualLayout>
                  <c:x val="0.2393121303664274"/>
                  <c:y val="-8.34720334729426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5139461157856592"/>
                      <c:h val="6.56061701826065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9BC-4175-B15D-2059007641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Sheet!$B$83:$B$88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Sheet!$C$83:$C$88</c:f>
              <c:numCache>
                <c:formatCode>0.0%</c:formatCode>
                <c:ptCount val="6"/>
                <c:pt idx="0">
                  <c:v>0.29158878504672914</c:v>
                </c:pt>
                <c:pt idx="1">
                  <c:v>0.41308411214953272</c:v>
                </c:pt>
                <c:pt idx="2">
                  <c:v>0.24859813084112159</c:v>
                </c:pt>
                <c:pt idx="3">
                  <c:v>2.0560747663551402E-2</c:v>
                </c:pt>
                <c:pt idx="4">
                  <c:v>1.8691588785046736E-3</c:v>
                </c:pt>
                <c:pt idx="5">
                  <c:v>2.4299065420560758E-2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09BC-4175-B15D-20590076415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65CB-46A9-86A9-99E8B887D7BF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5CB-46A9-86A9-99E8B887D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</c:f>
              <c:numCache>
                <c:formatCode>0.0%</c:formatCode>
                <c:ptCount val="1"/>
                <c:pt idx="0">
                  <c:v>0.36074766355140198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65CB-46A9-86A9-99E8B887D7BF}"/>
            </c:ext>
          </c:extLst>
        </c:ser>
        <c:ser>
          <c:idx val="2"/>
          <c:order val="1"/>
          <c:tx>
            <c:strRef>
              <c:f>Sheet!$D$6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65CB-46A9-86A9-99E8B887D7BF}"/>
              </c:ext>
            </c:extLst>
          </c:dPt>
          <c:dLbls>
            <c:dLbl>
              <c:idx val="0"/>
              <c:layout>
                <c:manualLayout>
                  <c:x val="-0.35878222182005781"/>
                  <c:y val="-0.22891238421047161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5CB-46A9-86A9-99E8B887D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Sheet!$E$6</c:f>
              <c:numCache>
                <c:formatCode>0.0%</c:formatCode>
                <c:ptCount val="1"/>
                <c:pt idx="0">
                  <c:v>0.29906542056074764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65CB-46A9-86A9-99E8B887D7BF}"/>
            </c:ext>
          </c:extLst>
        </c:ser>
        <c:dLbls/>
        <c:gapWidth val="100"/>
        <c:axId val="105944576"/>
        <c:axId val="105946112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65CB-46A9-86A9-99E8B887D7BF}"/>
                  </c:ext>
                </c:extLst>
              </c15:ser>
            </c15:filteredBarSeries>
          </c:ext>
        </c:extLst>
      </c:barChart>
      <c:catAx>
        <c:axId val="10594457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5946112"/>
        <c:crosses val="autoZero"/>
        <c:auto val="1"/>
        <c:lblAlgn val="ctr"/>
        <c:lblOffset val="100"/>
      </c:catAx>
      <c:valAx>
        <c:axId val="10594611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94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Sheet!$D$84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688C-4D8B-AE99-AC45BB7DCD48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88C-4D8B-AE99-AC45BB7DCD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Sheet!$E$84</c:f>
              <c:numCache>
                <c:formatCode>0.0%</c:formatCode>
                <c:ptCount val="1"/>
                <c:pt idx="0">
                  <c:v>0.70467289719626169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688C-4D8B-AE99-AC45BB7DCD48}"/>
            </c:ext>
          </c:extLst>
        </c:ser>
        <c:ser>
          <c:idx val="2"/>
          <c:order val="1"/>
          <c:tx>
            <c:strRef>
              <c:f>Sheet!$D$86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688C-4D8B-AE99-AC45BB7DCD48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88C-4D8B-AE99-AC45BB7DCD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Sheet!$E$86</c:f>
              <c:numCache>
                <c:formatCode>0.0%</c:formatCode>
                <c:ptCount val="1"/>
                <c:pt idx="0">
                  <c:v>2.242990654205608E-2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688C-4D8B-AE99-AC45BB7DCD48}"/>
            </c:ext>
          </c:extLst>
        </c:ser>
        <c:dLbls/>
        <c:gapWidth val="100"/>
        <c:axId val="123795712"/>
        <c:axId val="123801600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Sheet!$D$85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Sheet!$E$85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688C-4D8B-AE99-AC45BB7DCD48}"/>
                  </c:ext>
                </c:extLst>
              </c15:ser>
            </c15:filteredBarSeries>
          </c:ext>
        </c:extLst>
      </c:barChart>
      <c:catAx>
        <c:axId val="1237957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3801600"/>
        <c:crosses val="autoZero"/>
        <c:auto val="1"/>
        <c:lblAlgn val="ctr"/>
        <c:lblOffset val="100"/>
      </c:catAx>
      <c:valAx>
        <c:axId val="12380160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79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F67A-408F-BAA0-C30DD49D14EC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F67A-408F-BAA0-C30DD49D14EC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F67A-408F-BAA0-C30DD49D14EC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F67A-408F-BAA0-C30DD49D14EC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F67A-408F-BAA0-C30DD49D14EC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F67A-408F-BAA0-C30DD49D14EC}"/>
              </c:ext>
            </c:extLst>
          </c:dPt>
          <c:dLbls>
            <c:dLbl>
              <c:idx val="0"/>
              <c:layout>
                <c:manualLayout>
                  <c:x val="0.18909245242798731"/>
                  <c:y val="2.051729960666919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7A-408F-BAA0-C30DD49D14EC}"/>
                </c:ext>
              </c:extLst>
            </c:dLbl>
            <c:dLbl>
              <c:idx val="1"/>
              <c:layout>
                <c:manualLayout>
                  <c:x val="-0.16144608515879019"/>
                  <c:y val="-1.81293279592717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63864463622453"/>
                      <c:h val="0.177299317282208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67A-408F-BAA0-C30DD49D14EC}"/>
                </c:ext>
              </c:extLst>
            </c:dLbl>
            <c:dLbl>
              <c:idx val="2"/>
              <c:layout>
                <c:manualLayout>
                  <c:x val="-1.040834085586085E-17"/>
                  <c:y val="4.4826502241099291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703561115830638"/>
                      <c:h val="0.118763583446396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67A-408F-BAA0-C30DD49D14EC}"/>
                </c:ext>
              </c:extLst>
            </c:dLbl>
            <c:dLbl>
              <c:idx val="3"/>
              <c:layout>
                <c:manualLayout>
                  <c:x val="-0.15090913713956755"/>
                  <c:y val="8.31720181455874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1625448146682428"/>
                      <c:h val="0.1228074533488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67A-408F-BAA0-C30DD49D14EC}"/>
                </c:ext>
              </c:extLst>
            </c:dLbl>
            <c:dLbl>
              <c:idx val="4"/>
              <c:layout>
                <c:manualLayout>
                  <c:x val="-6.3707322972688413E-2"/>
                  <c:y val="2.868105751703181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9643471157250174"/>
                      <c:h val="8.68328867996451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67A-408F-BAA0-C30DD49D14EC}"/>
                </c:ext>
              </c:extLst>
            </c:dLbl>
            <c:dLbl>
              <c:idx val="5"/>
              <c:layout>
                <c:manualLayout>
                  <c:x val="0.26525833916301617"/>
                  <c:y val="2.747627469861235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727633739879011"/>
                      <c:h val="6.74470618203760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67A-408F-BAA0-C30DD49D14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Sheet!$B$93:$B$98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Sheet!$C$93:$C$98</c:f>
              <c:numCache>
                <c:formatCode>0.0%</c:formatCode>
                <c:ptCount val="6"/>
                <c:pt idx="0">
                  <c:v>0.34953271028037391</c:v>
                </c:pt>
                <c:pt idx="1">
                  <c:v>0.35327102803738319</c:v>
                </c:pt>
                <c:pt idx="2">
                  <c:v>0.25420560747663545</c:v>
                </c:pt>
                <c:pt idx="3">
                  <c:v>1.4953271028037382E-2</c:v>
                </c:pt>
                <c:pt idx="4">
                  <c:v>3.7383177570093481E-3</c:v>
                </c:pt>
                <c:pt idx="5">
                  <c:v>2.4299065420560758E-2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F67A-408F-BAA0-C30DD49D14EC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Sheet!$D$94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16B4-4E16-920F-6ED8114F11CF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6B4-4E16-920F-6ED8114F11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Sheet!$E$94</c:f>
              <c:numCache>
                <c:formatCode>0.0%</c:formatCode>
                <c:ptCount val="1"/>
                <c:pt idx="0">
                  <c:v>0.70280373831775711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16B4-4E16-920F-6ED8114F11CF}"/>
            </c:ext>
          </c:extLst>
        </c:ser>
        <c:ser>
          <c:idx val="2"/>
          <c:order val="1"/>
          <c:tx>
            <c:strRef>
              <c:f>Sheet!$D$96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16B4-4E16-920F-6ED8114F11CF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6B4-4E16-920F-6ED8114F11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Sheet!$E$96</c:f>
              <c:numCache>
                <c:formatCode>0.0%</c:formatCode>
                <c:ptCount val="1"/>
                <c:pt idx="0">
                  <c:v>1.8691588785046731E-2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16B4-4E16-920F-6ED8114F11CF}"/>
            </c:ext>
          </c:extLst>
        </c:ser>
        <c:dLbls/>
        <c:gapWidth val="100"/>
        <c:axId val="123974016"/>
        <c:axId val="123975552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Sheet!$E$95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16B4-4E16-920F-6ED8114F11CF}"/>
                  </c:ext>
                </c:extLst>
              </c15:ser>
            </c15:filteredBarSeries>
          </c:ext>
        </c:extLst>
      </c:barChart>
      <c:catAx>
        <c:axId val="12397401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3975552"/>
        <c:crosses val="autoZero"/>
        <c:auto val="1"/>
        <c:lblAlgn val="ctr"/>
        <c:lblOffset val="100"/>
      </c:catAx>
      <c:valAx>
        <c:axId val="12397555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97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EE3B-42EF-805F-368DC41489A1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EE3B-42EF-805F-368DC41489A1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EE3B-42EF-805F-368DC41489A1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EE3B-42EF-805F-368DC41489A1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EE3B-42EF-805F-368DC41489A1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EE3B-42EF-805F-368DC41489A1}"/>
              </c:ext>
            </c:extLst>
          </c:dPt>
          <c:dLbls>
            <c:dLbl>
              <c:idx val="0"/>
              <c:layout>
                <c:manualLayout>
                  <c:x val="0.18909245242798731"/>
                  <c:y val="2.051729960666919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3B-42EF-805F-368DC41489A1}"/>
                </c:ext>
              </c:extLst>
            </c:dLbl>
            <c:dLbl>
              <c:idx val="1"/>
              <c:layout>
                <c:manualLayout>
                  <c:x val="0.17963653941021251"/>
                  <c:y val="2.781665235931168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9461149314165962"/>
                      <c:h val="6.62644835957540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E3B-42EF-805F-368DC41489A1}"/>
                </c:ext>
              </c:extLst>
            </c:dLbl>
            <c:dLbl>
              <c:idx val="2"/>
              <c:layout>
                <c:manualLayout>
                  <c:x val="6.3070907592015675E-3"/>
                  <c:y val="7.2241153881790948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4555606689158094"/>
                      <c:h val="0.115197828115036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E3B-42EF-805F-368DC41489A1}"/>
                </c:ext>
              </c:extLst>
            </c:dLbl>
            <c:dLbl>
              <c:idx val="3"/>
              <c:layout>
                <c:manualLayout>
                  <c:x val="-1.236487761595282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711082270287808"/>
                      <c:h val="0.130247822080319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E3B-42EF-805F-368DC41489A1}"/>
                </c:ext>
              </c:extLst>
            </c:dLbl>
            <c:dLbl>
              <c:idx val="4"/>
              <c:layout>
                <c:manualLayout>
                  <c:x val="-0.2228073341036482"/>
                  <c:y val="0.114764117022262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8219049731658946"/>
                      <c:h val="0.12471953896948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E3B-42EF-805F-368DC41489A1}"/>
                </c:ext>
              </c:extLst>
            </c:dLbl>
            <c:dLbl>
              <c:idx val="5"/>
              <c:layout>
                <c:manualLayout>
                  <c:x val="0.32425589572276625"/>
                  <c:y val="1.25922977728935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1506384894765933"/>
                      <c:h val="7.39580364803600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E3B-42EF-805F-368DC4148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Sheet!$B$103:$B$108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Sheet!$C$103:$C$108</c:f>
              <c:numCache>
                <c:formatCode>0.0%</c:formatCode>
                <c:ptCount val="6"/>
                <c:pt idx="0">
                  <c:v>0.34766355140186922</c:v>
                </c:pt>
                <c:pt idx="1">
                  <c:v>0.34953271028037391</c:v>
                </c:pt>
                <c:pt idx="2">
                  <c:v>0.26355140186915887</c:v>
                </c:pt>
                <c:pt idx="3">
                  <c:v>9.3457943925233673E-3</c:v>
                </c:pt>
                <c:pt idx="4">
                  <c:v>5.6074766355140183E-3</c:v>
                </c:pt>
                <c:pt idx="5">
                  <c:v>2.4299065420560758E-2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EE3B-42EF-805F-368DC41489A1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Sheet!$D$104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3588-4FA0-AE86-20D8B20D9382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588-4FA0-AE86-20D8B20D9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Sheet!$E$104</c:f>
              <c:numCache>
                <c:formatCode>0.0%</c:formatCode>
                <c:ptCount val="1"/>
                <c:pt idx="0">
                  <c:v>0.69719626168224302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3588-4FA0-AE86-20D8B20D9382}"/>
            </c:ext>
          </c:extLst>
        </c:ser>
        <c:ser>
          <c:idx val="2"/>
          <c:order val="1"/>
          <c:tx>
            <c:strRef>
              <c:f>Sheet!$D$106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3588-4FA0-AE86-20D8B20D9382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588-4FA0-AE86-20D8B20D9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Sheet!$E$106</c:f>
              <c:numCache>
                <c:formatCode>0.0%</c:formatCode>
                <c:ptCount val="1"/>
                <c:pt idx="0">
                  <c:v>1.4953271028037384E-2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3588-4FA0-AE86-20D8B20D9382}"/>
            </c:ext>
          </c:extLst>
        </c:ser>
        <c:dLbls/>
        <c:gapWidth val="100"/>
        <c:axId val="124135680"/>
        <c:axId val="124157952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Sheet!$D$105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Sheet!$E$105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3588-4FA0-AE86-20D8B20D9382}"/>
                  </c:ext>
                </c:extLst>
              </c15:ser>
            </c15:filteredBarSeries>
          </c:ext>
        </c:extLst>
      </c:barChart>
      <c:catAx>
        <c:axId val="1241356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4157952"/>
        <c:crosses val="autoZero"/>
        <c:auto val="1"/>
        <c:lblAlgn val="ctr"/>
        <c:lblOffset val="100"/>
      </c:catAx>
      <c:valAx>
        <c:axId val="12415795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13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374A-4B27-ACD9-078B1EDE0C99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374A-4B27-ACD9-078B1EDE0C99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374A-4B27-ACD9-078B1EDE0C99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374A-4B27-ACD9-078B1EDE0C99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374A-4B27-ACD9-078B1EDE0C99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374A-4B27-ACD9-078B1EDE0C99}"/>
              </c:ext>
            </c:extLst>
          </c:dPt>
          <c:dLbls>
            <c:dLbl>
              <c:idx val="0"/>
              <c:layout>
                <c:manualLayout>
                  <c:x val="5.2862989525495417E-2"/>
                  <c:y val="0.160050099943930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5157298049011528"/>
                      <c:h val="0.219618517951514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74A-4B27-ACD9-078B1EDE0C99}"/>
                </c:ext>
              </c:extLst>
            </c:dLbl>
            <c:dLbl>
              <c:idx val="1"/>
              <c:layout>
                <c:manualLayout>
                  <c:x val="6.9209889012803463E-2"/>
                  <c:y val="-3.5250725663344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1961311598341985"/>
                      <c:h val="0.158913989301000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74A-4B27-ACD9-078B1EDE0C99}"/>
                </c:ext>
              </c:extLst>
            </c:dLbl>
            <c:dLbl>
              <c:idx val="2"/>
              <c:layout>
                <c:manualLayout>
                  <c:x val="0"/>
                  <c:y val="-6.1289366052675917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2819773515523797"/>
                      <c:h val="0.126990125375423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74A-4B27-ACD9-078B1EDE0C99}"/>
                </c:ext>
              </c:extLst>
            </c:dLbl>
            <c:dLbl>
              <c:idx val="3"/>
              <c:layout>
                <c:manualLayout>
                  <c:x val="-3.7683160747330163E-2"/>
                  <c:y val="0.113466303755177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9689865496896312"/>
                      <c:h val="0.158913989301000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74A-4B27-ACD9-078B1EDE0C99}"/>
                </c:ext>
              </c:extLst>
            </c:dLbl>
            <c:dLbl>
              <c:idx val="4"/>
              <c:layout>
                <c:manualLayout>
                  <c:x val="-7.0405723849062171E-2"/>
                  <c:y val="2.492078616441802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6064406634703825"/>
                      <c:h val="0.122726269534221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74A-4B27-ACD9-078B1EDE0C99}"/>
                </c:ext>
              </c:extLst>
            </c:dLbl>
            <c:dLbl>
              <c:idx val="5"/>
              <c:layout>
                <c:manualLayout>
                  <c:x val="0.26990836332796619"/>
                  <c:y val="1.2073439351009173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9510224515455986"/>
                      <c:h val="9.89949586146645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74A-4B27-ACD9-078B1EDE0C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Sheet!$B$113:$B$118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Sheet!$C$113:$C$118</c:f>
              <c:numCache>
                <c:formatCode>0.0%</c:formatCode>
                <c:ptCount val="6"/>
                <c:pt idx="0">
                  <c:v>0.21495327102803741</c:v>
                </c:pt>
                <c:pt idx="1">
                  <c:v>0.41308411214953272</c:v>
                </c:pt>
                <c:pt idx="2">
                  <c:v>0.22056074766355138</c:v>
                </c:pt>
                <c:pt idx="3">
                  <c:v>0.1102803738317757</c:v>
                </c:pt>
                <c:pt idx="4">
                  <c:v>1.8691588785046735E-2</c:v>
                </c:pt>
                <c:pt idx="5">
                  <c:v>2.2429906542056077E-2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374A-4B27-ACD9-078B1EDE0C99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Sheet!$D$114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54CE-44D3-8DA9-DCD4C0375B84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4CE-44D3-8DA9-DCD4C0375B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Sheet!$E$114</c:f>
              <c:numCache>
                <c:formatCode>0.0%</c:formatCode>
                <c:ptCount val="1"/>
                <c:pt idx="0">
                  <c:v>0.62803738317757019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54CE-44D3-8DA9-DCD4C0375B84}"/>
            </c:ext>
          </c:extLst>
        </c:ser>
        <c:ser>
          <c:idx val="2"/>
          <c:order val="1"/>
          <c:tx>
            <c:strRef>
              <c:f>Sheet!$D$116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54CE-44D3-8DA9-DCD4C0375B84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4CE-44D3-8DA9-DCD4C0375B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Sheet!$E$116</c:f>
              <c:numCache>
                <c:formatCode>0.0%</c:formatCode>
                <c:ptCount val="1"/>
                <c:pt idx="0">
                  <c:v>0.12897196261682245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54CE-44D3-8DA9-DCD4C0375B84}"/>
            </c:ext>
          </c:extLst>
        </c:ser>
        <c:dLbls/>
        <c:gapWidth val="100"/>
        <c:axId val="124302080"/>
        <c:axId val="124303616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Sheet!$D$115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Sheet!$E$115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54CE-44D3-8DA9-DCD4C0375B84}"/>
                  </c:ext>
                </c:extLst>
              </c15:ser>
            </c15:filteredBarSeries>
          </c:ext>
        </c:extLst>
      </c:barChart>
      <c:catAx>
        <c:axId val="1243020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4303616"/>
        <c:crosses val="autoZero"/>
        <c:auto val="1"/>
        <c:lblAlgn val="ctr"/>
        <c:lblOffset val="100"/>
      </c:catAx>
      <c:valAx>
        <c:axId val="12430361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30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9A8C-4B78-9E2F-8C3D247E6860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9A8C-4B78-9E2F-8C3D247E6860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9A8C-4B78-9E2F-8C3D247E6860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9A8C-4B78-9E2F-8C3D247E6860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9A8C-4B78-9E2F-8C3D247E6860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9A8C-4B78-9E2F-8C3D247E6860}"/>
              </c:ext>
            </c:extLst>
          </c:dPt>
          <c:dLbls>
            <c:dLbl>
              <c:idx val="0"/>
              <c:layout>
                <c:manualLayout>
                  <c:x val="0.20592513620598107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9421336852281221"/>
                      <c:h val="0.12402159238356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A8C-4B78-9E2F-8C3D247E6860}"/>
                </c:ext>
              </c:extLst>
            </c:dLbl>
            <c:dLbl>
              <c:idx val="1"/>
              <c:layout>
                <c:manualLayout>
                  <c:x val="0.12507026712691321"/>
                  <c:y val="0.139723721328498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319507711780937"/>
                      <c:h val="0.18018766164519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A8C-4B78-9E2F-8C3D247E6860}"/>
                </c:ext>
              </c:extLst>
            </c:dLbl>
            <c:dLbl>
              <c:idx val="2"/>
              <c:layout>
                <c:manualLayout>
                  <c:x val="0"/>
                  <c:y val="0.2889675457597084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4786050784514974"/>
                      <c:h val="0.115112173229366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A8C-4B78-9E2F-8C3D247E6860}"/>
                </c:ext>
              </c:extLst>
            </c:dLbl>
            <c:dLbl>
              <c:idx val="3"/>
              <c:layout>
                <c:manualLayout>
                  <c:x val="-1.0833770302498637E-2"/>
                  <c:y val="-1.12933848263206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1789469498723882"/>
                      <c:h val="0.185747293291144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A8C-4B78-9E2F-8C3D247E6860}"/>
                </c:ext>
              </c:extLst>
            </c:dLbl>
            <c:dLbl>
              <c:idx val="4"/>
              <c:layout>
                <c:manualLayout>
                  <c:x val="-5.8142247338629979E-2"/>
                  <c:y val="0.132757546652751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0018638495202448"/>
                      <c:h val="0.17755055762667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A8C-4B78-9E2F-8C3D247E6860}"/>
                </c:ext>
              </c:extLst>
            </c:dLbl>
            <c:dLbl>
              <c:idx val="5"/>
              <c:layout>
                <c:manualLayout>
                  <c:x val="-0.1100168243483361"/>
                  <c:y val="1.0944156783363486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2574208133176614"/>
                      <c:h val="7.95362216568227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A8C-4B78-9E2F-8C3D247E68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Sheet!$B$123:$B$128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Sheet!$C$123:$C$128</c:f>
              <c:numCache>
                <c:formatCode>0.0%</c:formatCode>
                <c:ptCount val="6"/>
                <c:pt idx="0">
                  <c:v>4.1121495327102797E-2</c:v>
                </c:pt>
                <c:pt idx="1">
                  <c:v>8.4112149532710262E-2</c:v>
                </c:pt>
                <c:pt idx="2">
                  <c:v>0.27850467289719638</c:v>
                </c:pt>
                <c:pt idx="3">
                  <c:v>0.3663551401869159</c:v>
                </c:pt>
                <c:pt idx="4">
                  <c:v>0.19439252336448598</c:v>
                </c:pt>
                <c:pt idx="5">
                  <c:v>3.5514018691588788E-2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9A8C-4B78-9E2F-8C3D247E6860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Sheet!$D$124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489E-4B58-A9B4-9C054F324EAC}"/>
              </c:ext>
            </c:extLst>
          </c:dPt>
          <c:dLbls>
            <c:dLbl>
              <c:idx val="0"/>
              <c:layout>
                <c:manualLayout>
                  <c:x val="-3.1818747671523817E-2"/>
                  <c:y val="1.3847592938179221E-2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89E-4B58-A9B4-9C054F324E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Sheet!$E$124</c:f>
              <c:numCache>
                <c:formatCode>0.0%</c:formatCode>
                <c:ptCount val="1"/>
                <c:pt idx="0">
                  <c:v>0.12523364485981309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489E-4B58-A9B4-9C054F324EAC}"/>
            </c:ext>
          </c:extLst>
        </c:ser>
        <c:ser>
          <c:idx val="2"/>
          <c:order val="1"/>
          <c:tx>
            <c:strRef>
              <c:f>Sheet!$D$126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489E-4B58-A9B4-9C054F324EAC}"/>
              </c:ext>
            </c:extLst>
          </c:dPt>
          <c:dLbls>
            <c:dLbl>
              <c:idx val="0"/>
              <c:layout>
                <c:manualLayout>
                  <c:x val="-0.28797709244268749"/>
                  <c:y val="-0.23096210369132181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89E-4B58-A9B4-9C054F324E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Sheet!$E$126</c:f>
              <c:numCache>
                <c:formatCode>0.0%</c:formatCode>
                <c:ptCount val="1"/>
                <c:pt idx="0">
                  <c:v>0.56074766355140204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489E-4B58-A9B4-9C054F324EAC}"/>
            </c:ext>
          </c:extLst>
        </c:ser>
        <c:dLbls/>
        <c:gapWidth val="100"/>
        <c:axId val="124521472"/>
        <c:axId val="124539648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Sheet!$D$125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Sheet!$E$125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489E-4B58-A9B4-9C054F324EAC}"/>
                  </c:ext>
                </c:extLst>
              </c15:ser>
            </c15:filteredBarSeries>
          </c:ext>
        </c:extLst>
      </c:barChart>
      <c:catAx>
        <c:axId val="1245214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4539648"/>
        <c:crosses val="autoZero"/>
        <c:auto val="1"/>
        <c:lblAlgn val="ctr"/>
        <c:lblOffset val="100"/>
      </c:catAx>
      <c:valAx>
        <c:axId val="1245396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52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1AAE-451E-9CA9-BB6270C16DE3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1AAE-451E-9CA9-BB6270C16DE3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1AAE-451E-9CA9-BB6270C16DE3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1AAE-451E-9CA9-BB6270C16DE3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1AAE-451E-9CA9-BB6270C16DE3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1AAE-451E-9CA9-BB6270C16DE3}"/>
              </c:ext>
            </c:extLst>
          </c:dPt>
          <c:dLbls>
            <c:dLbl>
              <c:idx val="0"/>
              <c:layout>
                <c:manualLayout>
                  <c:x val="0.24130488395684066"/>
                  <c:y val="-7.30146053305722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6356614328391085"/>
                      <c:h val="0.146368951017151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AAE-451E-9CA9-BB6270C16DE3}"/>
                </c:ext>
              </c:extLst>
            </c:dLbl>
            <c:dLbl>
              <c:idx val="1"/>
              <c:layout>
                <c:manualLayout>
                  <c:x val="5.0408998363048803E-2"/>
                  <c:y val="0.169031669890658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983897061229636"/>
                      <c:h val="0.199794929128759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AAE-451E-9CA9-BB6270C16DE3}"/>
                </c:ext>
              </c:extLst>
            </c:dLbl>
            <c:dLbl>
              <c:idx val="2"/>
              <c:layout>
                <c:manualLayout>
                  <c:x val="1.9757146995983049E-2"/>
                  <c:y val="-3.068856454990098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7876488799534532"/>
                      <c:h val="0.115197828115036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AAE-451E-9CA9-BB6270C16DE3}"/>
                </c:ext>
              </c:extLst>
            </c:dLbl>
            <c:dLbl>
              <c:idx val="3"/>
              <c:layout>
                <c:manualLayout>
                  <c:x val="1.1502555192232028E-3"/>
                  <c:y val="0.20151345457237735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065863541640894"/>
                      <c:h val="0.222050003384260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AAE-451E-9CA9-BB6270C16DE3}"/>
                </c:ext>
              </c:extLst>
            </c:dLbl>
            <c:dLbl>
              <c:idx val="4"/>
              <c:layout>
                <c:manualLayout>
                  <c:x val="-7.4071602847385246E-2"/>
                  <c:y val="9.1118100625792536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7573185925252547"/>
                      <c:h val="0.144192728943052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AAE-451E-9CA9-BB6270C16DE3}"/>
                </c:ext>
              </c:extLst>
            </c:dLbl>
            <c:dLbl>
              <c:idx val="5"/>
              <c:layout>
                <c:manualLayout>
                  <c:x val="-9.6889154220596518E-2"/>
                  <c:y val="1.0952300322589059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22601180105336"/>
                      <c:h val="9.8994995017798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AAE-451E-9CA9-BB6270C16D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Sheet!$B$133:$B$138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Sheet!$C$133:$C$138</c:f>
              <c:numCache>
                <c:formatCode>0.0%</c:formatCode>
                <c:ptCount val="6"/>
                <c:pt idx="0">
                  <c:v>3.3644859813084113E-2</c:v>
                </c:pt>
                <c:pt idx="1">
                  <c:v>0.16448598130841122</c:v>
                </c:pt>
                <c:pt idx="2">
                  <c:v>0.41495327102803736</c:v>
                </c:pt>
                <c:pt idx="3">
                  <c:v>0.27289719626168218</c:v>
                </c:pt>
                <c:pt idx="4">
                  <c:v>7.2897196261682257E-2</c:v>
                </c:pt>
                <c:pt idx="5">
                  <c:v>4.1121495327102797E-2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1AAE-451E-9CA9-BB6270C16DE3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Sheet!$D$134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78EA-4E76-AB1D-A2C513856C01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8EA-4E76-AB1D-A2C513856C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Sheet!$E$134</c:f>
              <c:numCache>
                <c:formatCode>0.0%</c:formatCode>
                <c:ptCount val="1"/>
                <c:pt idx="0">
                  <c:v>0.19813084112149537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78EA-4E76-AB1D-A2C513856C01}"/>
            </c:ext>
          </c:extLst>
        </c:ser>
        <c:ser>
          <c:idx val="2"/>
          <c:order val="1"/>
          <c:tx>
            <c:strRef>
              <c:f>Sheet!$D$136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78EA-4E76-AB1D-A2C513856C01}"/>
              </c:ext>
            </c:extLst>
          </c:dPt>
          <c:dLbls>
            <c:dLbl>
              <c:idx val="0"/>
              <c:layout>
                <c:manualLayout>
                  <c:x val="-0.30813548891367565"/>
                  <c:y val="-0.22398936586734941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8EA-4E76-AB1D-A2C513856C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Sheet!$E$136</c:f>
              <c:numCache>
                <c:formatCode>0.0%</c:formatCode>
                <c:ptCount val="1"/>
                <c:pt idx="0">
                  <c:v>0.34579439252336436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78EA-4E76-AB1D-A2C513856C01}"/>
            </c:ext>
          </c:extLst>
        </c:ser>
        <c:dLbls/>
        <c:gapWidth val="100"/>
        <c:axId val="124789504"/>
        <c:axId val="124791040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Sheet!$D$135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Sheet!$E$135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78EA-4E76-AB1D-A2C513856C01}"/>
                  </c:ext>
                </c:extLst>
              </c15:ser>
            </c15:filteredBarSeries>
          </c:ext>
        </c:extLst>
      </c:barChart>
      <c:catAx>
        <c:axId val="1247895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791040"/>
        <c:crosses val="autoZero"/>
        <c:auto val="1"/>
        <c:lblAlgn val="ctr"/>
        <c:lblOffset val="100"/>
      </c:catAx>
      <c:valAx>
        <c:axId val="12479104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78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7144-4BB7-8B06-2D57F60DC1EE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7144-4BB7-8B06-2D57F60DC1EE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7144-4BB7-8B06-2D57F60DC1EE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7144-4BB7-8B06-2D57F60DC1EE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7144-4BB7-8B06-2D57F60DC1EE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7144-4BB7-8B06-2D57F60DC1EE}"/>
              </c:ext>
            </c:extLst>
          </c:dPt>
          <c:dLbls>
            <c:dLbl>
              <c:idx val="0"/>
              <c:layout>
                <c:manualLayout>
                  <c:x val="0.10970942927676486"/>
                  <c:y val="0.16444545078813597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44-4BB7-8B06-2D57F60DC1EE}"/>
                </c:ext>
              </c:extLst>
            </c:dLbl>
            <c:dLbl>
              <c:idx val="1"/>
              <c:layout>
                <c:manualLayout>
                  <c:x val="4.769624790964351E-2"/>
                  <c:y val="-1.72847207063474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7234139912059352"/>
                      <c:h val="0.184521853244097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144-4BB7-8B06-2D57F60DC1EE}"/>
                </c:ext>
              </c:extLst>
            </c:dLbl>
            <c:dLbl>
              <c:idx val="2"/>
              <c:layout>
                <c:manualLayout>
                  <c:x val="5.0517505713469262E-3"/>
                  <c:y val="0.319092773452632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4754818820495555"/>
                      <c:h val="0.153944449674039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144-4BB7-8B06-2D57F60DC1EE}"/>
                </c:ext>
              </c:extLst>
            </c:dLbl>
            <c:dLbl>
              <c:idx val="3"/>
              <c:layout>
                <c:manualLayout>
                  <c:x val="-8.3599940685565435E-2"/>
                  <c:y val="9.25252845779859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3093986012739873"/>
                      <c:h val="0.137524883299723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144-4BB7-8B06-2D57F60DC1EE}"/>
                </c:ext>
              </c:extLst>
            </c:dLbl>
            <c:dLbl>
              <c:idx val="4"/>
              <c:layout>
                <c:manualLayout>
                  <c:x val="-0.10010512083406789"/>
                  <c:y val="-1.46791520099877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6345320746623619"/>
                      <c:h val="0.106007771615079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144-4BB7-8B06-2D57F60DC1EE}"/>
                </c:ext>
              </c:extLst>
            </c:dLbl>
            <c:dLbl>
              <c:idx val="5"/>
              <c:layout>
                <c:manualLayout>
                  <c:x val="0.31480523608990596"/>
                  <c:y val="1.17493581282439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1257501016682496"/>
                      <c:h val="8.43084472196504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144-4BB7-8B06-2D57F60DC1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Sheet!$B$143:$B$148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Sheet!$C$143:$C$148</c:f>
              <c:numCache>
                <c:formatCode>0.0%</c:formatCode>
                <c:ptCount val="6"/>
                <c:pt idx="0">
                  <c:v>0.19252336448598131</c:v>
                </c:pt>
                <c:pt idx="1">
                  <c:v>0.42429906542056067</c:v>
                </c:pt>
                <c:pt idx="2">
                  <c:v>0.32149532710280387</c:v>
                </c:pt>
                <c:pt idx="3">
                  <c:v>3.3644859813084113E-2</c:v>
                </c:pt>
                <c:pt idx="4">
                  <c:v>5.6074766355140183E-3</c:v>
                </c:pt>
                <c:pt idx="5">
                  <c:v>2.2429906542056077E-2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7144-4BB7-8B06-2D57F60DC1EE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Sheet!$D$144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CD7C-4A8D-B357-D3691821F99C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D7C-4A8D-B357-D3691821F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Sheet!$E$144</c:f>
              <c:numCache>
                <c:formatCode>0.0%</c:formatCode>
                <c:ptCount val="1"/>
                <c:pt idx="0">
                  <c:v>0.61682242990654201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CD7C-4A8D-B357-D3691821F99C}"/>
            </c:ext>
          </c:extLst>
        </c:ser>
        <c:ser>
          <c:idx val="2"/>
          <c:order val="1"/>
          <c:tx>
            <c:strRef>
              <c:f>Sheet!$D$146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CD7C-4A8D-B357-D3691821F99C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D7C-4A8D-B357-D3691821F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Sheet!$E$146</c:f>
              <c:numCache>
                <c:formatCode>0.0%</c:formatCode>
                <c:ptCount val="1"/>
                <c:pt idx="0">
                  <c:v>3.9252336448598137E-2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CD7C-4A8D-B357-D3691821F99C}"/>
            </c:ext>
          </c:extLst>
        </c:ser>
        <c:dLbls/>
        <c:gapWidth val="100"/>
        <c:axId val="125115392"/>
        <c:axId val="125117184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Sheet!$D$145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Sheet!$E$145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CD7C-4A8D-B357-D3691821F99C}"/>
                  </c:ext>
                </c:extLst>
              </c15:ser>
            </c15:filteredBarSeries>
          </c:ext>
        </c:extLst>
      </c:barChart>
      <c:catAx>
        <c:axId val="1251153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5117184"/>
        <c:crosses val="autoZero"/>
        <c:auto val="1"/>
        <c:lblAlgn val="ctr"/>
        <c:lblOffset val="100"/>
      </c:catAx>
      <c:valAx>
        <c:axId val="12511718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11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0A96-4095-B58E-403501E45022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0A96-4095-B58E-403501E45022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0A96-4095-B58E-403501E45022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0A96-4095-B58E-403501E45022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0A96-4095-B58E-403501E45022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0A96-4095-B58E-403501E45022}"/>
              </c:ext>
            </c:extLst>
          </c:dPt>
          <c:dLbls>
            <c:dLbl>
              <c:idx val="0"/>
              <c:layout>
                <c:manualLayout>
                  <c:x val="0.20968745793825685"/>
                  <c:y val="6.3053924305012859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2207643520748296"/>
                      <c:h val="0.171890365077592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A96-4095-B58E-403501E45022}"/>
                </c:ext>
              </c:extLst>
            </c:dLbl>
            <c:dLbl>
              <c:idx val="1"/>
              <c:layout>
                <c:manualLayout>
                  <c:x val="0"/>
                  <c:y val="-8.2482974210120168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033951983967077"/>
                      <c:h val="0.203665066428491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A96-4095-B58E-403501E45022}"/>
                </c:ext>
              </c:extLst>
            </c:dLbl>
            <c:dLbl>
              <c:idx val="2"/>
              <c:layout>
                <c:manualLayout>
                  <c:x val="-0.24276954067991893"/>
                  <c:y val="-6.1289291171007218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96-4095-B58E-403501E45022}"/>
                </c:ext>
              </c:extLst>
            </c:dLbl>
            <c:dLbl>
              <c:idx val="3"/>
              <c:layout>
                <c:manualLayout>
                  <c:x val="-0.13133315049099301"/>
                  <c:y val="0.11059506531204644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2273644502395593"/>
                      <c:h val="0.171890365077592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A96-4095-B58E-403501E45022}"/>
                </c:ext>
              </c:extLst>
            </c:dLbl>
            <c:dLbl>
              <c:idx val="4"/>
              <c:layout>
                <c:manualLayout>
                  <c:x val="-4.8982850103500002E-2"/>
                  <c:y val="8.97141900189796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0366639751048405"/>
                      <c:h val="8.46415094339622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A96-4095-B58E-403501E45022}"/>
                </c:ext>
              </c:extLst>
            </c:dLbl>
            <c:dLbl>
              <c:idx val="5"/>
              <c:layout>
                <c:manualLayout>
                  <c:x val="0.2160012938108527"/>
                  <c:y val="1.1164452383610587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0712993195506972"/>
                      <c:h val="9.89949759964273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A96-4095-B58E-403501E450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Sheet!$B$153:$B$158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Sheet!$C$153:$C$158</c:f>
              <c:numCache>
                <c:formatCode>0.0%</c:formatCode>
                <c:ptCount val="6"/>
                <c:pt idx="0">
                  <c:v>7.4766355140186924E-2</c:v>
                </c:pt>
                <c:pt idx="1">
                  <c:v>0.33644859813084127</c:v>
                </c:pt>
                <c:pt idx="2">
                  <c:v>0.46542056074766369</c:v>
                </c:pt>
                <c:pt idx="3">
                  <c:v>7.2897196261682257E-2</c:v>
                </c:pt>
                <c:pt idx="4">
                  <c:v>1.4953271028037382E-2</c:v>
                </c:pt>
                <c:pt idx="5">
                  <c:v>3.5514018691588788E-2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0A96-4095-B58E-403501E45022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Sheet!$D$154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FCBD-42A2-8F95-15897A147BED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CBD-42A2-8F95-15897A147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Sheet!$E$154</c:f>
              <c:numCache>
                <c:formatCode>0.0%</c:formatCode>
                <c:ptCount val="1"/>
                <c:pt idx="0">
                  <c:v>0.41121495327102808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FCBD-42A2-8F95-15897A147BED}"/>
            </c:ext>
          </c:extLst>
        </c:ser>
        <c:ser>
          <c:idx val="2"/>
          <c:order val="1"/>
          <c:tx>
            <c:strRef>
              <c:f>Sheet!$D$156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FCBD-42A2-8F95-15897A147BED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CBD-42A2-8F95-15897A147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Sheet!$E$156</c:f>
              <c:numCache>
                <c:formatCode>0.0%</c:formatCode>
                <c:ptCount val="1"/>
                <c:pt idx="0">
                  <c:v>8.7850467289719639E-2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FCBD-42A2-8F95-15897A147BED}"/>
            </c:ext>
          </c:extLst>
        </c:ser>
        <c:dLbls/>
        <c:gapWidth val="100"/>
        <c:axId val="125813120"/>
        <c:axId val="125814656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Sheet!$D$155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Sheet!$E$155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FCBD-42A2-8F95-15897A147BED}"/>
                  </c:ext>
                </c:extLst>
              </c15:ser>
            </c15:filteredBarSeries>
          </c:ext>
        </c:extLst>
      </c:barChart>
      <c:catAx>
        <c:axId val="1258131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5814656"/>
        <c:crosses val="autoZero"/>
        <c:auto val="1"/>
        <c:lblAlgn val="ctr"/>
        <c:lblOffset val="100"/>
      </c:catAx>
      <c:valAx>
        <c:axId val="12581465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81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48E2-4C3C-9ACE-A79ADDC8A82B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48E2-4C3C-9ACE-A79ADDC8A82B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48E2-4C3C-9ACE-A79ADDC8A82B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48E2-4C3C-9ACE-A79ADDC8A82B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48E2-4C3C-9ACE-A79ADDC8A82B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48E2-4C3C-9ACE-A79ADDC8A82B}"/>
              </c:ext>
            </c:extLst>
          </c:dPt>
          <c:dLbls>
            <c:dLbl>
              <c:idx val="0"/>
              <c:layout>
                <c:manualLayout>
                  <c:x val="0.17342136896375945"/>
                  <c:y val="5.49101970960234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6973456475464386"/>
                      <c:h val="0.160727707655348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8E2-4C3C-9ACE-A79ADDC8A82B}"/>
                </c:ext>
              </c:extLst>
            </c:dLbl>
            <c:dLbl>
              <c:idx val="1"/>
              <c:layout>
                <c:manualLayout>
                  <c:x val="-1.4543186885022926E-2"/>
                  <c:y val="0.273562922563584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2807872231968576"/>
                      <c:h val="0.178660071085005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8E2-4C3C-9ACE-A79ADDC8A82B}"/>
                </c:ext>
              </c:extLst>
            </c:dLbl>
            <c:dLbl>
              <c:idx val="2"/>
              <c:layout>
                <c:manualLayout>
                  <c:x val="-3.8494457884304945E-3"/>
                  <c:y val="-3.8169220907156555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218874799029189"/>
                      <c:h val="0.119675081585734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8E2-4C3C-9ACE-A79ADDC8A82B}"/>
                </c:ext>
              </c:extLst>
            </c:dLbl>
            <c:dLbl>
              <c:idx val="3"/>
              <c:layout>
                <c:manualLayout>
                  <c:x val="-7.462724290622931E-2"/>
                  <c:y val="8.38103547264201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0910504925052695"/>
                      <c:h val="0.172880062314866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8E2-4C3C-9ACE-A79ADDC8A82B}"/>
                </c:ext>
              </c:extLst>
            </c:dLbl>
            <c:dLbl>
              <c:idx val="4"/>
              <c:layout>
                <c:manualLayout>
                  <c:x val="-5.6493164865754453E-2"/>
                  <c:y val="9.43028911194261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4345072362579152"/>
                      <c:h val="8.63926988021500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8E2-4C3C-9ACE-A79ADDC8A82B}"/>
                </c:ext>
              </c:extLst>
            </c:dLbl>
            <c:dLbl>
              <c:idx val="5"/>
              <c:layout>
                <c:manualLayout>
                  <c:x val="0.2556414968652807"/>
                  <c:y val="8.670013155208938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0682790354971538"/>
                      <c:h val="9.89949383962569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8E2-4C3C-9ACE-A79ADDC8A8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Sheet!$B$163:$B$168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Sheet!$C$163:$C$168</c:f>
              <c:numCache>
                <c:formatCode>0.0%</c:formatCode>
                <c:ptCount val="6"/>
                <c:pt idx="0">
                  <c:v>8.4112149532710262E-2</c:v>
                </c:pt>
                <c:pt idx="1">
                  <c:v>0.33644859813084127</c:v>
                </c:pt>
                <c:pt idx="2">
                  <c:v>0.50654205607476632</c:v>
                </c:pt>
                <c:pt idx="3">
                  <c:v>3.3644859813084113E-2</c:v>
                </c:pt>
                <c:pt idx="4">
                  <c:v>7.4766355140186945E-3</c:v>
                </c:pt>
                <c:pt idx="5">
                  <c:v>3.1775700934579446E-2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48E2-4C3C-9ACE-A79ADDC8A82B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Sheet!$D$164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2467-429D-9139-E9B5FEBBA3F0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467-429D-9139-E9B5FEBBA3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Sheet!$E$164</c:f>
              <c:numCache>
                <c:formatCode>0.0%</c:formatCode>
                <c:ptCount val="1"/>
                <c:pt idx="0">
                  <c:v>0.42056074766355145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2467-429D-9139-E9B5FEBBA3F0}"/>
            </c:ext>
          </c:extLst>
        </c:ser>
        <c:ser>
          <c:idx val="2"/>
          <c:order val="1"/>
          <c:tx>
            <c:strRef>
              <c:f>Sheet!$D$166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2467-429D-9139-E9B5FEBBA3F0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467-429D-9139-E9B5FEBBA3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Sheet!$E$166</c:f>
              <c:numCache>
                <c:formatCode>0.0%</c:formatCode>
                <c:ptCount val="1"/>
                <c:pt idx="0">
                  <c:v>4.1121495327102797E-2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2467-429D-9139-E9B5FEBBA3F0}"/>
            </c:ext>
          </c:extLst>
        </c:ser>
        <c:dLbls/>
        <c:gapWidth val="100"/>
        <c:axId val="130157184"/>
        <c:axId val="130163072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Sheet!$D$165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Sheet!$E$165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2467-429D-9139-E9B5FEBBA3F0}"/>
                  </c:ext>
                </c:extLst>
              </c15:ser>
            </c15:filteredBarSeries>
          </c:ext>
        </c:extLst>
      </c:barChart>
      <c:catAx>
        <c:axId val="13015718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0163072"/>
        <c:crosses val="autoZero"/>
        <c:auto val="1"/>
        <c:lblAlgn val="ctr"/>
        <c:lblOffset val="100"/>
      </c:catAx>
      <c:valAx>
        <c:axId val="13016307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15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8970875673256313"/>
          <c:y val="0.10217524833752756"/>
          <c:w val="0.54994415023619192"/>
          <c:h val="0.80785730901512809"/>
        </c:manualLayout>
      </c:layout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53D8-4422-B23E-8A4CCBD21A2F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53D8-4422-B23E-8A4CCBD21A2F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53D8-4422-B23E-8A4CCBD21A2F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53D8-4422-B23E-8A4CCBD21A2F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53D8-4422-B23E-8A4CCBD21A2F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53D8-4422-B23E-8A4CCBD21A2F}"/>
              </c:ext>
            </c:extLst>
          </c:dPt>
          <c:dLbls>
            <c:dLbl>
              <c:idx val="0"/>
              <c:layout>
                <c:manualLayout>
                  <c:x val="0.18881391722456448"/>
                  <c:y val="3.051951422545798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886411003221422"/>
                      <c:h val="0.108695370069536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3D8-4422-B23E-8A4CCBD21A2F}"/>
                </c:ext>
              </c:extLst>
            </c:dLbl>
            <c:dLbl>
              <c:idx val="1"/>
              <c:layout>
                <c:manualLayout>
                  <c:x val="5.5739013104900072E-2"/>
                  <c:y val="0.174013859223814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7170828297475408"/>
                      <c:h val="0.191723588364327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D8-4422-B23E-8A4CCBD21A2F}"/>
                </c:ext>
              </c:extLst>
            </c:dLbl>
            <c:dLbl>
              <c:idx val="2"/>
              <c:layout>
                <c:manualLayout>
                  <c:x val="0.16231060752871887"/>
                  <c:y val="-3.9952697272812976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D8-4422-B23E-8A4CCBD21A2F}"/>
                </c:ext>
              </c:extLst>
            </c:dLbl>
            <c:dLbl>
              <c:idx val="3"/>
              <c:layout>
                <c:manualLayout>
                  <c:x val="0"/>
                  <c:y val="0.14062587112786668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2184592794039026"/>
                      <c:h val="0.24360676254760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3D8-4422-B23E-8A4CCBD21A2F}"/>
                </c:ext>
              </c:extLst>
            </c:dLbl>
            <c:dLbl>
              <c:idx val="4"/>
              <c:layout>
                <c:manualLayout>
                  <c:x val="-9.8013937151279665E-2"/>
                  <c:y val="6.55448744386467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0425164915485925"/>
                      <c:h val="0.13503683489086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3D8-4422-B23E-8A4CCBD21A2F}"/>
                </c:ext>
              </c:extLst>
            </c:dLbl>
            <c:dLbl>
              <c:idx val="5"/>
              <c:layout>
                <c:manualLayout>
                  <c:x val="-4.9701054896358933E-2"/>
                  <c:y val="-1.59814114530364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D8-4422-B23E-8A4CCBD21A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Sheet!$B$173:$B$178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Sheet!$C$173:$C$178</c:f>
              <c:numCache>
                <c:formatCode>0.0%</c:formatCode>
                <c:ptCount val="6"/>
                <c:pt idx="0">
                  <c:v>3.5514018691588788E-2</c:v>
                </c:pt>
                <c:pt idx="1">
                  <c:v>0.12897196261682239</c:v>
                </c:pt>
                <c:pt idx="2">
                  <c:v>0.59813084112149528</c:v>
                </c:pt>
                <c:pt idx="3">
                  <c:v>0.15327102803738321</c:v>
                </c:pt>
                <c:pt idx="4">
                  <c:v>3.9252336448598137E-2</c:v>
                </c:pt>
                <c:pt idx="5">
                  <c:v>4.4859813084112153E-2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53D8-4422-B23E-8A4CCBD21A2F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Sheet!$D$174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1AFC-408E-8442-9BDF55BB3DE9}"/>
              </c:ext>
            </c:extLst>
          </c:dPt>
          <c:dLbls>
            <c:dLbl>
              <c:idx val="0"/>
              <c:layout>
                <c:manualLayout>
                  <c:x val="-0.42105312088938218"/>
                  <c:y val="0.22062239447856216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AFC-408E-8442-9BDF55BB3D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Sheet!$E$174</c:f>
              <c:numCache>
                <c:formatCode>0.0%</c:formatCode>
                <c:ptCount val="1"/>
                <c:pt idx="0">
                  <c:v>0.16448598130841122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1AFC-408E-8442-9BDF55BB3DE9}"/>
            </c:ext>
          </c:extLst>
        </c:ser>
        <c:ser>
          <c:idx val="2"/>
          <c:order val="1"/>
          <c:tx>
            <c:strRef>
              <c:f>Sheet!$D$176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1AFC-408E-8442-9BDF55BB3DE9}"/>
              </c:ext>
            </c:extLst>
          </c:dPt>
          <c:dLbls>
            <c:dLbl>
              <c:idx val="0"/>
              <c:layout>
                <c:manualLayout>
                  <c:x val="-0.38300953294877432"/>
                  <c:y val="-0.2161924750098658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AFC-408E-8442-9BDF55BB3D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Sheet!$E$176</c:f>
              <c:numCache>
                <c:formatCode>0.0%</c:formatCode>
                <c:ptCount val="1"/>
                <c:pt idx="0">
                  <c:v>0.19252336448598134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1AFC-408E-8442-9BDF55BB3DE9}"/>
            </c:ext>
          </c:extLst>
        </c:ser>
        <c:dLbls/>
        <c:gapWidth val="100"/>
        <c:axId val="130532096"/>
        <c:axId val="130533632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Sheet!$D$175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Sheet!$E$175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1AFC-408E-8442-9BDF55BB3DE9}"/>
                  </c:ext>
                </c:extLst>
              </c15:ser>
            </c15:filteredBarSeries>
          </c:ext>
        </c:extLst>
      </c:barChart>
      <c:catAx>
        <c:axId val="1305320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0533632"/>
        <c:crosses val="autoZero"/>
        <c:auto val="1"/>
        <c:lblAlgn val="ctr"/>
        <c:lblOffset val="100"/>
      </c:catAx>
      <c:valAx>
        <c:axId val="130533632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53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explosion val="6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92AF-411F-B991-720940865DC0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92AF-411F-B991-720940865DC0}"/>
              </c:ext>
            </c:extLst>
          </c:dPt>
          <c:dPt>
            <c:idx val="2"/>
            <c:explosion val="4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92AF-411F-B991-720940865DC0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92AF-411F-B991-720940865DC0}"/>
              </c:ext>
            </c:extLst>
          </c:dPt>
          <c:dPt>
            <c:idx val="4"/>
            <c:explosion val="5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92AF-411F-B991-720940865DC0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92AF-411F-B991-720940865DC0}"/>
              </c:ext>
            </c:extLst>
          </c:dPt>
          <c:dLbls>
            <c:dLbl>
              <c:idx val="0"/>
              <c:layout>
                <c:manualLayout>
                  <c:x val="0.20730583214698597"/>
                  <c:y val="1.45802830649097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0248961552309357"/>
                      <c:h val="6.11949292150736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2AF-411F-B991-720940865DC0}"/>
                </c:ext>
              </c:extLst>
            </c:dLbl>
            <c:dLbl>
              <c:idx val="1"/>
              <c:layout>
                <c:manualLayout>
                  <c:x val="9.9105343806079174E-2"/>
                  <c:y val="8.16326626015120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7587097244591369"/>
                      <c:h val="0.153825620945830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2AF-411F-B991-720940865DC0}"/>
                </c:ext>
              </c:extLst>
            </c:dLbl>
            <c:dLbl>
              <c:idx val="2"/>
              <c:layout>
                <c:manualLayout>
                  <c:x val="0.11157190017992108"/>
                  <c:y val="-2.2141910173919074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761918828892162"/>
                      <c:h val="0.133187139242147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2AF-411F-B991-720940865DC0}"/>
                </c:ext>
              </c:extLst>
            </c:dLbl>
            <c:dLbl>
              <c:idx val="3"/>
              <c:layout>
                <c:manualLayout>
                  <c:x val="-2.244416613892114E-2"/>
                  <c:y val="0.207100954769077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2955133072980724"/>
                      <c:h val="0.254753276525882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2AF-411F-B991-720940865DC0}"/>
                </c:ext>
              </c:extLst>
            </c:dLbl>
            <c:dLbl>
              <c:idx val="4"/>
              <c:layout>
                <c:manualLayout>
                  <c:x val="-5.7244716011824646E-2"/>
                  <c:y val="9.38705921991231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9137172422200663"/>
                      <c:h val="0.156066691723277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2AF-411F-B991-720940865DC0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2AF-411F-B991-720940865D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Sheet!$B$183:$B$188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Sheet!$C$183:$C$188</c:f>
              <c:numCache>
                <c:formatCode>0.0%</c:formatCode>
                <c:ptCount val="6"/>
                <c:pt idx="0">
                  <c:v>1.6822429906542063E-2</c:v>
                </c:pt>
                <c:pt idx="1">
                  <c:v>6.5420560747663559E-2</c:v>
                </c:pt>
                <c:pt idx="2">
                  <c:v>0.73644859813084118</c:v>
                </c:pt>
                <c:pt idx="3">
                  <c:v>6.3551401869158877E-2</c:v>
                </c:pt>
                <c:pt idx="4">
                  <c:v>2.4299065420560758E-2</c:v>
                </c:pt>
                <c:pt idx="5">
                  <c:v>9.3457943925233669E-2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92AF-411F-B991-720940865DC0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8203148408431566"/>
          <c:y val="0.14496832972326312"/>
          <c:w val="0.63593703183136874"/>
          <c:h val="0.81452341336383305"/>
        </c:manualLayout>
      </c:layout>
      <c:pieChart>
        <c:varyColors val="1"/>
        <c:ser>
          <c:idx val="0"/>
          <c:order val="0"/>
          <c:spPr>
            <a:ln w="12700"/>
          </c:spPr>
          <c:explosion val="2"/>
          <c:dPt>
            <c:idx val="0"/>
            <c:explosion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D81F-444A-930F-A57DB21D1E99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D81F-444A-930F-A57DB21D1E99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D81F-444A-930F-A57DB21D1E99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D81F-444A-930F-A57DB21D1E99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D81F-444A-930F-A57DB21D1E99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D81F-444A-930F-A57DB21D1E99}"/>
              </c:ext>
            </c:extLst>
          </c:dPt>
          <c:dLbls>
            <c:dLbl>
              <c:idx val="0"/>
              <c:layout>
                <c:manualLayout>
                  <c:x val="0"/>
                  <c:y val="-2.0716904328123297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1F-444A-930F-A57DB21D1E99}"/>
                </c:ext>
              </c:extLst>
            </c:dLbl>
            <c:dLbl>
              <c:idx val="1"/>
              <c:layout>
                <c:manualLayout>
                  <c:x val="-3.3557736002618757E-2"/>
                  <c:y val="-1.0822634988359423E-7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8508439350863618"/>
                      <c:h val="0.219421131887443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81F-444A-930F-A57DB21D1E99}"/>
                </c:ext>
              </c:extLst>
            </c:dLbl>
            <c:dLbl>
              <c:idx val="2"/>
              <c:layout>
                <c:manualLayout>
                  <c:x val="0"/>
                  <c:y val="5.9664537277159251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6570389156342067"/>
                      <c:h val="0.113833989870446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81F-444A-930F-A57DB21D1E99}"/>
                </c:ext>
              </c:extLst>
            </c:dLbl>
            <c:dLbl>
              <c:idx val="3"/>
              <c:layout>
                <c:manualLayout>
                  <c:x val="-0.13365492495866804"/>
                  <c:y val="3.02386585820140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8992423790490957"/>
                      <c:h val="0.128705805499500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81F-444A-930F-A57DB21D1E99}"/>
                </c:ext>
              </c:extLst>
            </c:dLbl>
            <c:dLbl>
              <c:idx val="4"/>
              <c:layout>
                <c:manualLayout>
                  <c:x val="6.9887157048125828E-2"/>
                  <c:y val="1.8723050286074711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9861801056184206"/>
                      <c:h val="0.144192779700719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81F-444A-930F-A57DB21D1E99}"/>
                </c:ext>
              </c:extLst>
            </c:dLbl>
            <c:dLbl>
              <c:idx val="5"/>
              <c:layout>
                <c:manualLayout>
                  <c:x val="0.31699392243709545"/>
                  <c:y val="2.47406517866979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0749583554364549"/>
                      <c:h val="9.89950750517267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81F-444A-930F-A57DB21D1E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Sheet!$B$13:$B$18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Sheet!$C$13:$C$18</c:f>
              <c:numCache>
                <c:formatCode>0.0%</c:formatCode>
                <c:ptCount val="6"/>
                <c:pt idx="0">
                  <c:v>0.405607476635514</c:v>
                </c:pt>
                <c:pt idx="1">
                  <c:v>0.35700934579439247</c:v>
                </c:pt>
                <c:pt idx="2">
                  <c:v>0.18691588785046739</c:v>
                </c:pt>
                <c:pt idx="3">
                  <c:v>1.121495327102804E-2</c:v>
                </c:pt>
                <c:pt idx="4">
                  <c:v>1.6822429906542063E-2</c:v>
                </c:pt>
                <c:pt idx="5">
                  <c:v>2.2429906542056077E-2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D81F-444A-930F-A57DB21D1E99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Sheet!$D$184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1EED-452C-BB1A-DA71537FEEE3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EED-452C-BB1A-DA71537FEE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Sheet!$E$184</c:f>
              <c:numCache>
                <c:formatCode>0.0%</c:formatCode>
                <c:ptCount val="1"/>
                <c:pt idx="0">
                  <c:v>8.2242990654205594E-2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1EED-452C-BB1A-DA71537FEEE3}"/>
            </c:ext>
          </c:extLst>
        </c:ser>
        <c:ser>
          <c:idx val="2"/>
          <c:order val="1"/>
          <c:tx>
            <c:strRef>
              <c:f>Sheet!$D$186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1EED-452C-BB1A-DA71537FEEE3}"/>
              </c:ext>
            </c:extLst>
          </c:dPt>
          <c:dLbls>
            <c:dLbl>
              <c:idx val="0"/>
              <c:layout>
                <c:manualLayout>
                  <c:x val="-0.3542118237045056"/>
                  <c:y val="-0.2190661563068641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EED-452C-BB1A-DA71537FEE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Sheet!$E$186</c:f>
              <c:numCache>
                <c:formatCode>0.0%</c:formatCode>
                <c:ptCount val="1"/>
                <c:pt idx="0">
                  <c:v>8.7850467289719639E-2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1EED-452C-BB1A-DA71537FEEE3}"/>
            </c:ext>
          </c:extLst>
        </c:ser>
        <c:dLbls/>
        <c:gapWidth val="100"/>
        <c:axId val="109120512"/>
        <c:axId val="109126400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Sheet!$D$185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Sheet!$E$185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1EED-452C-BB1A-DA71537FEEE3}"/>
                  </c:ext>
                </c:extLst>
              </c15:ser>
            </c15:filteredBarSeries>
          </c:ext>
        </c:extLst>
      </c:barChart>
      <c:catAx>
        <c:axId val="1091205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9126400"/>
        <c:crosses val="autoZero"/>
        <c:auto val="1"/>
        <c:lblAlgn val="ctr"/>
        <c:lblOffset val="100"/>
      </c:catAx>
      <c:valAx>
        <c:axId val="109126400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1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0622234941018833"/>
          <c:y val="9.0688527712782421E-2"/>
          <c:w val="0.58755530117962318"/>
          <c:h val="0.8186229445744353"/>
        </c:manualLayout>
      </c:layout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F105-4DFB-A786-A8279453AF2D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F105-4DFB-A786-A8279453AF2D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F105-4DFB-A786-A8279453AF2D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F105-4DFB-A786-A8279453AF2D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F105-4DFB-A786-A8279453AF2D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F105-4DFB-A786-A8279453AF2D}"/>
              </c:ext>
            </c:extLst>
          </c:dPt>
          <c:dLbls>
            <c:dLbl>
              <c:idx val="0"/>
              <c:layout>
                <c:manualLayout>
                  <c:x val="0.11832077319984768"/>
                  <c:y val="1.53755880859773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8593387667569018"/>
                      <c:h val="0.104080019241680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105-4DFB-A786-A8279453AF2D}"/>
                </c:ext>
              </c:extLst>
            </c:dLbl>
            <c:dLbl>
              <c:idx val="1"/>
              <c:layout>
                <c:manualLayout>
                  <c:x val="-5.5835581490057233E-3"/>
                  <c:y val="0.106342369551654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867270796632428"/>
                      <c:h val="0.183520557685897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105-4DFB-A786-A8279453AF2D}"/>
                </c:ext>
              </c:extLst>
            </c:dLbl>
            <c:dLbl>
              <c:idx val="2"/>
              <c:layout>
                <c:manualLayout>
                  <c:x val="-0.26256054382124283"/>
                  <c:y val="-0.10401766941597786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012937449202855"/>
                      <c:h val="0.106117183773387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105-4DFB-A786-A8279453AF2D}"/>
                </c:ext>
              </c:extLst>
            </c:dLbl>
            <c:dLbl>
              <c:idx val="3"/>
              <c:layout>
                <c:manualLayout>
                  <c:x val="-9.523721939557267E-2"/>
                  <c:y val="0.23460504109438671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05-4DFB-A786-A8279453AF2D}"/>
                </c:ext>
              </c:extLst>
            </c:dLbl>
            <c:dLbl>
              <c:idx val="4"/>
              <c:layout>
                <c:manualLayout>
                  <c:x val="-0.11509329628293122"/>
                  <c:y val="7.0122831663605181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7009293089155612"/>
                      <c:h val="0.14419274934078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105-4DFB-A786-A8279453AF2D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105-4DFB-A786-A8279453AF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Sheet!$B$193:$B$198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Sheet!$C$193:$C$198</c:f>
              <c:numCache>
                <c:formatCode>0.0%</c:formatCode>
                <c:ptCount val="6"/>
                <c:pt idx="0">
                  <c:v>3.7383177570093476E-2</c:v>
                </c:pt>
                <c:pt idx="1">
                  <c:v>0.13831775700934579</c:v>
                </c:pt>
                <c:pt idx="2">
                  <c:v>0.68224299065420568</c:v>
                </c:pt>
                <c:pt idx="3">
                  <c:v>5.9813084112149563E-2</c:v>
                </c:pt>
                <c:pt idx="4">
                  <c:v>1.121495327102804E-2</c:v>
                </c:pt>
                <c:pt idx="5">
                  <c:v>7.1028037383177575E-2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F105-4DFB-A786-A8279453AF2D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Sheet!$D$194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4165-43B9-B369-26EC1D3E1906}"/>
              </c:ext>
            </c:extLst>
          </c:dPt>
          <c:dLbls>
            <c:dLbl>
              <c:idx val="0"/>
              <c:layout>
                <c:manualLayout>
                  <c:x val="-0.3058622839123073"/>
                  <c:y val="0.22062239447856216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165-43B9-B369-26EC1D3E19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Sheet!$E$194</c:f>
              <c:numCache>
                <c:formatCode>0.0%</c:formatCode>
                <c:ptCount val="1"/>
                <c:pt idx="0">
                  <c:v>0.17570093457943931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4165-43B9-B369-26EC1D3E1906}"/>
            </c:ext>
          </c:extLst>
        </c:ser>
        <c:ser>
          <c:idx val="2"/>
          <c:order val="1"/>
          <c:tx>
            <c:strRef>
              <c:f>Sheet!$D$196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4165-43B9-B369-26EC1D3E1906}"/>
              </c:ext>
            </c:extLst>
          </c:dPt>
          <c:dLbls>
            <c:dLbl>
              <c:idx val="0"/>
              <c:layout>
                <c:manualLayout>
                  <c:x val="-3.9128603993630086E-2"/>
                  <c:y val="7.4014834754603217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165-43B9-B369-26EC1D3E19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Sheet!$E$196</c:f>
              <c:numCache>
                <c:formatCode>0.0%</c:formatCode>
                <c:ptCount val="1"/>
                <c:pt idx="0">
                  <c:v>7.1028037383177589E-2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4165-43B9-B369-26EC1D3E1906}"/>
            </c:ext>
          </c:extLst>
        </c:ser>
        <c:dLbls/>
        <c:gapWidth val="100"/>
        <c:axId val="124670720"/>
        <c:axId val="124672256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Sheet!$D$195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Sheet!$E$195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4165-43B9-B369-26EC1D3E1906}"/>
                  </c:ext>
                </c:extLst>
              </c15:ser>
            </c15:filteredBarSeries>
          </c:ext>
        </c:extLst>
      </c:barChart>
      <c:catAx>
        <c:axId val="1246707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4672256"/>
        <c:crosses val="autoZero"/>
        <c:auto val="1"/>
        <c:lblAlgn val="ctr"/>
        <c:lblOffset val="100"/>
      </c:catAx>
      <c:valAx>
        <c:axId val="124672256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67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478A-4983-AFF4-405F705D3804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478A-4983-AFF4-405F705D3804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478A-4983-AFF4-405F705D3804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478A-4983-AFF4-405F705D3804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478A-4983-AFF4-405F705D3804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478A-4983-AFF4-405F705D3804}"/>
              </c:ext>
            </c:extLst>
          </c:dPt>
          <c:dLbls>
            <c:dLbl>
              <c:idx val="0"/>
              <c:layout>
                <c:manualLayout>
                  <c:x val="0.16441386555057566"/>
                  <c:y val="1.19679814091073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0807496420613663"/>
                      <c:h val="8.86080601527708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78A-4983-AFF4-405F705D3804}"/>
                </c:ext>
              </c:extLst>
            </c:dLbl>
            <c:dLbl>
              <c:idx val="1"/>
              <c:layout>
                <c:manualLayout>
                  <c:x val="0.18737577576414968"/>
                  <c:y val="9.89383363893306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4790248998082928"/>
                      <c:h val="0.181973157325476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78A-4983-AFF4-405F705D3804}"/>
                </c:ext>
              </c:extLst>
            </c:dLbl>
            <c:dLbl>
              <c:idx val="2"/>
              <c:layout>
                <c:manualLayout>
                  <c:x val="-5.0004251709498487E-2"/>
                  <c:y val="0.2442867613158089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2783977899406627"/>
                      <c:h val="0.123898527537783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78A-4983-AFF4-405F705D3804}"/>
                </c:ext>
              </c:extLst>
            </c:dLbl>
            <c:dLbl>
              <c:idx val="3"/>
              <c:layout>
                <c:manualLayout>
                  <c:x val="1.9754894132433497E-2"/>
                  <c:y val="0.1095512030530602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285524069860772"/>
                      <c:h val="0.238821069018736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78A-4983-AFF4-405F705D3804}"/>
                </c:ext>
              </c:extLst>
            </c:dLbl>
            <c:dLbl>
              <c:idx val="4"/>
              <c:layout>
                <c:manualLayout>
                  <c:x val="-0.14268229783540162"/>
                  <c:y val="0.109018765209254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491492778661533"/>
                      <c:h val="0.221984616432085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78A-4983-AFF4-405F705D3804}"/>
                </c:ext>
              </c:extLst>
            </c:dLbl>
            <c:dLbl>
              <c:idx val="5"/>
              <c:layout>
                <c:manualLayout>
                  <c:x val="-1.7633446643119801E-2"/>
                  <c:y val="-6.94531645533834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78A-4983-AFF4-405F705D3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Sheet!$B$203:$B$208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Sheet!$C$203:$C$208</c:f>
              <c:numCache>
                <c:formatCode>0.0%</c:formatCode>
                <c:ptCount val="6"/>
                <c:pt idx="0">
                  <c:v>2.0560747663551402E-2</c:v>
                </c:pt>
                <c:pt idx="1">
                  <c:v>3.7383177570093476E-2</c:v>
                </c:pt>
                <c:pt idx="2">
                  <c:v>0.46168224299065425</c:v>
                </c:pt>
                <c:pt idx="3">
                  <c:v>0.30093457943925239</c:v>
                </c:pt>
                <c:pt idx="4">
                  <c:v>9.9065420560747686E-2</c:v>
                </c:pt>
                <c:pt idx="5">
                  <c:v>8.0373831775700927E-2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478A-4983-AFF4-405F705D3804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568487641816E-2"/>
          <c:y val="5.0925757224519294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Sheet!$D$204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DD58-47E0-AF87-75282B85C6CC}"/>
              </c:ext>
            </c:extLst>
          </c:dPt>
          <c:dLbls>
            <c:dLbl>
              <c:idx val="0"/>
              <c:layout>
                <c:manualLayout>
                  <c:x val="-4.642825640301193E-2"/>
                  <c:y val="8.9243833776939067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D58-47E0-AF87-75282B85C6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Sheet!$E$204</c:f>
              <c:numCache>
                <c:formatCode>0.0%</c:formatCode>
                <c:ptCount val="1"/>
                <c:pt idx="0">
                  <c:v>5.7943925233644868E-2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DD58-47E0-AF87-75282B85C6CC}"/>
            </c:ext>
          </c:extLst>
        </c:ser>
        <c:ser>
          <c:idx val="2"/>
          <c:order val="1"/>
          <c:tx>
            <c:strRef>
              <c:f>Sheet!$D$206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DD58-47E0-AF87-75282B85C6CC}"/>
              </c:ext>
            </c:extLst>
          </c:dPt>
          <c:dLbls>
            <c:dLbl>
              <c:idx val="0"/>
              <c:layout>
                <c:manualLayout>
                  <c:x val="-0.33693319815794437"/>
                  <c:y val="-0.21414294674637877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D58-47E0-AF87-75282B85C6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Sheet!$E$206</c:f>
              <c:numCache>
                <c:formatCode>0.0%</c:formatCode>
                <c:ptCount val="1"/>
                <c:pt idx="0">
                  <c:v>0.4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DD58-47E0-AF87-75282B85C6CC}"/>
            </c:ext>
          </c:extLst>
        </c:ser>
        <c:dLbls/>
        <c:gapWidth val="100"/>
        <c:axId val="109283968"/>
        <c:axId val="109293952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Sheet!$D$205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Sheet!$E$205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DD58-47E0-AF87-75282B85C6CC}"/>
                  </c:ext>
                </c:extLst>
              </c15:ser>
            </c15:filteredBarSeries>
          </c:ext>
        </c:extLst>
      </c:barChart>
      <c:catAx>
        <c:axId val="1092839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9293952"/>
        <c:crosses val="autoZero"/>
        <c:auto val="1"/>
        <c:lblAlgn val="ctr"/>
        <c:lblOffset val="100"/>
      </c:catAx>
      <c:valAx>
        <c:axId val="109293952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28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CFAE-4EC7-9420-746FBE3BC0FA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CFAE-4EC7-9420-746FBE3BC0FA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CFAE-4EC7-9420-746FBE3BC0FA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CFAE-4EC7-9420-746FBE3BC0FA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CFAE-4EC7-9420-746FBE3BC0FA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CFAE-4EC7-9420-746FBE3BC0FA}"/>
              </c:ext>
            </c:extLst>
          </c:dPt>
          <c:dLbls>
            <c:dLbl>
              <c:idx val="0"/>
              <c:layout>
                <c:manualLayout>
                  <c:x val="0.1616121699648278"/>
                  <c:y val="1.65187771168778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730197248547525"/>
                      <c:h val="8.70408692835876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FAE-4EC7-9420-746FBE3BC0FA}"/>
                </c:ext>
              </c:extLst>
            </c:dLbl>
            <c:dLbl>
              <c:idx val="1"/>
              <c:layout>
                <c:manualLayout>
                  <c:x val="0.13653480219367364"/>
                  <c:y val="0.116431803667192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567854756955886"/>
                      <c:h val="0.172952731274152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FAE-4EC7-9420-746FBE3BC0FA}"/>
                </c:ext>
              </c:extLst>
            </c:dLbl>
            <c:dLbl>
              <c:idx val="2"/>
              <c:layout>
                <c:manualLayout>
                  <c:x val="0.15722166515574851"/>
                  <c:y val="-8.950938042906624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477322123047293"/>
                      <c:h val="0.114007841484601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FAE-4EC7-9420-746FBE3BC0FA}"/>
                </c:ext>
              </c:extLst>
            </c:dLbl>
            <c:dLbl>
              <c:idx val="3"/>
              <c:layout>
                <c:manualLayout>
                  <c:x val="0"/>
                  <c:y val="9.11227899487134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160740319972714"/>
                      <c:h val="0.183965321613162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FAE-4EC7-9420-746FBE3BC0FA}"/>
                </c:ext>
              </c:extLst>
            </c:dLbl>
            <c:dLbl>
              <c:idx val="4"/>
              <c:layout>
                <c:manualLayout>
                  <c:x val="-2.5247025500109641E-2"/>
                  <c:y val="6.1863443012663187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7801764760943687"/>
                      <c:h val="0.14419274461065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FAE-4EC7-9420-746FBE3BC0FA}"/>
                </c:ext>
              </c:extLst>
            </c:dLbl>
            <c:dLbl>
              <c:idx val="5"/>
              <c:layout>
                <c:manualLayout>
                  <c:x val="-1.7902616944423435E-3"/>
                  <c:y val="-2.66950175832913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FAE-4EC7-9420-746FBE3BC0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Sheet!$B$213:$B$218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Sheet!$C$213:$C$218</c:f>
              <c:numCache>
                <c:formatCode>0.0%</c:formatCode>
                <c:ptCount val="6"/>
                <c:pt idx="0">
                  <c:v>1.8691588785046735E-2</c:v>
                </c:pt>
                <c:pt idx="1">
                  <c:v>0.10654205607476638</c:v>
                </c:pt>
                <c:pt idx="2">
                  <c:v>0.65794392523364498</c:v>
                </c:pt>
                <c:pt idx="3">
                  <c:v>9.7196261682243018E-2</c:v>
                </c:pt>
                <c:pt idx="4">
                  <c:v>3.1775700934579446E-2</c:v>
                </c:pt>
                <c:pt idx="5">
                  <c:v>8.7850467289719639E-2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CFAE-4EC7-9420-746FBE3BC0FA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Sheet!$D$214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586E-4943-AB78-96FC06EEFE03}"/>
              </c:ext>
            </c:extLst>
          </c:dPt>
          <c:dLbls>
            <c:dLbl>
              <c:idx val="0"/>
              <c:layout>
                <c:manualLayout>
                  <c:x val="-0.2943432002145997"/>
                  <c:y val="0.215699184918076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72268529681526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86E-4943-AB78-96FC06EEFE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Sheet!$E$214</c:f>
              <c:numCache>
                <c:formatCode>0.0%</c:formatCode>
                <c:ptCount val="1"/>
                <c:pt idx="0">
                  <c:v>0.12523364485981311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586E-4943-AB78-96FC06EEFE03}"/>
            </c:ext>
          </c:extLst>
        </c:ser>
        <c:ser>
          <c:idx val="2"/>
          <c:order val="1"/>
          <c:tx>
            <c:strRef>
              <c:f>Sheet!$D$216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586E-4943-AB78-96FC06EEFE03}"/>
              </c:ext>
            </c:extLst>
          </c:dPt>
          <c:dLbls>
            <c:dLbl>
              <c:idx val="0"/>
              <c:layout>
                <c:manualLayout>
                  <c:x val="-0.31677480168695632"/>
                  <c:y val="-0.2190661563068641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86E-4943-AB78-96FC06EEFE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Sheet!$E$216</c:f>
              <c:numCache>
                <c:formatCode>0.0%</c:formatCode>
                <c:ptCount val="1"/>
                <c:pt idx="0">
                  <c:v>0.12897196261682245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586E-4943-AB78-96FC06EEFE03}"/>
            </c:ext>
          </c:extLst>
        </c:ser>
        <c:dLbls/>
        <c:gapWidth val="100"/>
        <c:axId val="125957248"/>
        <c:axId val="125958784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Sheet!$D$215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Sheet!$E$215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586E-4943-AB78-96FC06EEFE03}"/>
                  </c:ext>
                </c:extLst>
              </c15:ser>
            </c15:filteredBarSeries>
          </c:ext>
        </c:extLst>
      </c:barChart>
      <c:catAx>
        <c:axId val="1259572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5958784"/>
        <c:crosses val="autoZero"/>
        <c:auto val="1"/>
        <c:lblAlgn val="ctr"/>
        <c:lblOffset val="100"/>
      </c:catAx>
      <c:valAx>
        <c:axId val="125958784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95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8922033763628121"/>
          <c:y val="7.6101710853340374E-2"/>
          <c:w val="0.62996894461347974"/>
          <c:h val="0.81515218307251003"/>
        </c:manualLayout>
      </c:layout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6FEB-4111-B81E-3DD453044676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6FEB-4111-B81E-3DD453044676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6FEB-4111-B81E-3DD453044676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6FEB-4111-B81E-3DD453044676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6FEB-4111-B81E-3DD453044676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6FEB-4111-B81E-3DD453044676}"/>
              </c:ext>
            </c:extLst>
          </c:dPt>
          <c:dLbls>
            <c:dLbl>
              <c:idx val="0"/>
              <c:layout>
                <c:manualLayout>
                  <c:x val="0.17335701113424998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8813505451246675"/>
                      <c:h val="8.60044866765242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FEB-4111-B81E-3DD453044676}"/>
                </c:ext>
              </c:extLst>
            </c:dLbl>
            <c:dLbl>
              <c:idx val="1"/>
              <c:layout>
                <c:manualLayout>
                  <c:x val="0.12392390437059869"/>
                  <c:y val="7.70518041276310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5192622855837454"/>
                      <c:h val="0.181774874054538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FEB-4111-B81E-3DD453044676}"/>
                </c:ext>
              </c:extLst>
            </c:dLbl>
            <c:dLbl>
              <c:idx val="2"/>
              <c:layout>
                <c:manualLayout>
                  <c:x val="5.0526023534543572E-2"/>
                  <c:y val="-4.174652758210462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5173489960630147"/>
                      <c:h val="0.11017443949316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FEB-4111-B81E-3DD453044676}"/>
                </c:ext>
              </c:extLst>
            </c:dLbl>
            <c:dLbl>
              <c:idx val="3"/>
              <c:layout>
                <c:manualLayout>
                  <c:x val="2.1025291268403964E-3"/>
                  <c:y val="7.99793037961532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564350535192241"/>
                      <c:h val="0.184495240322939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FEB-4111-B81E-3DD453044676}"/>
                </c:ext>
              </c:extLst>
            </c:dLbl>
            <c:dLbl>
              <c:idx val="4"/>
              <c:layout>
                <c:manualLayout>
                  <c:x val="0"/>
                  <c:y val="3.3397958097362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9900940600779363"/>
                      <c:h val="0.125150128874674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FEB-4111-B81E-3DD453044676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FEB-4111-B81E-3DD4530446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Sheet!$B$223:$B$228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Sheet!$C$223:$C$228</c:f>
              <c:numCache>
                <c:formatCode>0.0%</c:formatCode>
                <c:ptCount val="6"/>
                <c:pt idx="0">
                  <c:v>1.8691588785046735E-2</c:v>
                </c:pt>
                <c:pt idx="1">
                  <c:v>6.1682242990654189E-2</c:v>
                </c:pt>
                <c:pt idx="2">
                  <c:v>0.71775700934579445</c:v>
                </c:pt>
                <c:pt idx="3">
                  <c:v>7.2897196261682257E-2</c:v>
                </c:pt>
                <c:pt idx="4">
                  <c:v>2.80373831775701E-2</c:v>
                </c:pt>
                <c:pt idx="5">
                  <c:v>0.10093457943925233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6FEB-4111-B81E-3DD453044676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Sheet!$D$224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04FA-4EB0-8022-F379C71B4502}"/>
              </c:ext>
            </c:extLst>
          </c:dPt>
          <c:dLbls>
            <c:dLbl>
              <c:idx val="0"/>
              <c:layout>
                <c:manualLayout>
                  <c:x val="-0.41241380811610145"/>
                  <c:y val="0.21077597535759166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4FA-4EB0-8022-F379C71B4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Sheet!$E$224</c:f>
              <c:numCache>
                <c:formatCode>0.0%</c:formatCode>
                <c:ptCount val="1"/>
                <c:pt idx="0">
                  <c:v>8.0373831775700913E-2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04FA-4EB0-8022-F379C71B4502}"/>
            </c:ext>
          </c:extLst>
        </c:ser>
        <c:ser>
          <c:idx val="2"/>
          <c:order val="1"/>
          <c:tx>
            <c:strRef>
              <c:f>Sheet!$D$226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04FA-4EB0-8022-F379C71B4502}"/>
              </c:ext>
            </c:extLst>
          </c:dPt>
          <c:dLbls>
            <c:dLbl>
              <c:idx val="0"/>
              <c:layout>
                <c:manualLayout>
                  <c:x val="-0.34557251093122499"/>
                  <c:y val="-0.2190661563068641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4FA-4EB0-8022-F379C71B4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Sheet!$E$226</c:f>
              <c:numCache>
                <c:formatCode>0.0%</c:formatCode>
                <c:ptCount val="1"/>
                <c:pt idx="0">
                  <c:v>0.10093457943925237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04FA-4EB0-8022-F379C71B4502}"/>
            </c:ext>
          </c:extLst>
        </c:ser>
        <c:dLbls/>
        <c:gapWidth val="100"/>
        <c:axId val="130039168"/>
        <c:axId val="130045056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Sheet!$D$225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Sheet!$E$225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04FA-4EB0-8022-F379C71B4502}"/>
                  </c:ext>
                </c:extLst>
              </c15:ser>
            </c15:filteredBarSeries>
          </c:ext>
        </c:extLst>
      </c:barChart>
      <c:catAx>
        <c:axId val="1300391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0045056"/>
        <c:crosses val="autoZero"/>
        <c:auto val="1"/>
        <c:lblAlgn val="ctr"/>
        <c:lblOffset val="100"/>
      </c:catAx>
      <c:valAx>
        <c:axId val="130045056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03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5CDC-44BF-B47D-2450BB93FFA7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5CDC-44BF-B47D-2450BB93FFA7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5CDC-44BF-B47D-2450BB93FFA7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5CDC-44BF-B47D-2450BB93FFA7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5CDC-44BF-B47D-2450BB93FFA7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5CDC-44BF-B47D-2450BB93FFA7}"/>
              </c:ext>
            </c:extLst>
          </c:dPt>
          <c:dLbls>
            <c:dLbl>
              <c:idx val="0"/>
              <c:layout>
                <c:manualLayout>
                  <c:x val="0.15381000007576967"/>
                  <c:y val="-8.07024203100667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5401783617090591"/>
                      <c:h val="6.35263610960956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CDC-44BF-B47D-2450BB93FFA7}"/>
                </c:ext>
              </c:extLst>
            </c:dLbl>
            <c:dLbl>
              <c:idx val="1"/>
              <c:layout>
                <c:manualLayout>
                  <c:x val="0.17857446191139714"/>
                  <c:y val="6.15298268457362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6135370020988186"/>
                      <c:h val="0.141538700729160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CDC-44BF-B47D-2450BB93FFA7}"/>
                </c:ext>
              </c:extLst>
            </c:dLbl>
            <c:dLbl>
              <c:idx val="2"/>
              <c:layout>
                <c:manualLayout>
                  <c:x val="2.6085513604436936E-2"/>
                  <c:y val="-3.4572620316505993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DC-44BF-B47D-2450BB93FFA7}"/>
                </c:ext>
              </c:extLst>
            </c:dLbl>
            <c:dLbl>
              <c:idx val="3"/>
              <c:layout>
                <c:manualLayout>
                  <c:x val="7.5563629109528009E-8"/>
                  <c:y val="6.2368401709491428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0682153979042117"/>
                      <c:h val="0.163059346145177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CDC-44BF-B47D-2450BB93FFA7}"/>
                </c:ext>
              </c:extLst>
            </c:dLbl>
            <c:dLbl>
              <c:idx val="4"/>
              <c:layout>
                <c:manualLayout>
                  <c:x val="-3.4589593799013482E-2"/>
                  <c:y val="3.78418096998802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6495321225346458"/>
                      <c:h val="0.111911804328191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CDC-44BF-B47D-2450BB93FFA7}"/>
                </c:ext>
              </c:extLst>
            </c:dLbl>
            <c:dLbl>
              <c:idx val="5"/>
              <c:layout>
                <c:manualLayout>
                  <c:x val="-4.1872646405867603E-2"/>
                  <c:y val="-1.29293326397020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7402389774130723"/>
                      <c:h val="6.34340087200977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CDC-44BF-B47D-2450BB93FF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Sheet!$B$233:$B$238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Sheet!$C$233:$C$238</c:f>
              <c:numCache>
                <c:formatCode>0.0%</c:formatCode>
                <c:ptCount val="6"/>
                <c:pt idx="0">
                  <c:v>1.4953271028037382E-2</c:v>
                </c:pt>
                <c:pt idx="1">
                  <c:v>3.7383177570093476E-2</c:v>
                </c:pt>
                <c:pt idx="2">
                  <c:v>0.65794392523364498</c:v>
                </c:pt>
                <c:pt idx="3">
                  <c:v>0.16448598130841122</c:v>
                </c:pt>
                <c:pt idx="4">
                  <c:v>2.9906542056074778E-2</c:v>
                </c:pt>
                <c:pt idx="5">
                  <c:v>9.5327102803738323E-2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5CDC-44BF-B47D-2450BB93FFA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Sheet!$D$14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3917-49DF-9920-B2A93B8A1A91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917-49DF-9920-B2A93B8A1A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Sheet!$E$14</c:f>
              <c:numCache>
                <c:formatCode>0.0%</c:formatCode>
                <c:ptCount val="1"/>
                <c:pt idx="0">
                  <c:v>0.76261682242990614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3917-49DF-9920-B2A93B8A1A91}"/>
            </c:ext>
          </c:extLst>
        </c:ser>
        <c:ser>
          <c:idx val="2"/>
          <c:order val="1"/>
          <c:tx>
            <c:strRef>
              <c:f>Sheet!$D$16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3917-49DF-9920-B2A93B8A1A91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917-49DF-9920-B2A93B8A1A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Sheet!$E$16</c:f>
              <c:numCache>
                <c:formatCode>0.0%</c:formatCode>
                <c:ptCount val="1"/>
                <c:pt idx="0">
                  <c:v>2.8037383177570107E-2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3917-49DF-9920-B2A93B8A1A91}"/>
            </c:ext>
          </c:extLst>
        </c:ser>
        <c:dLbls/>
        <c:gapWidth val="100"/>
        <c:axId val="106154624"/>
        <c:axId val="106176896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Sheet!$E$15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3917-49DF-9920-B2A93B8A1A91}"/>
                  </c:ext>
                </c:extLst>
              </c15:ser>
            </c15:filteredBarSeries>
          </c:ext>
        </c:extLst>
      </c:barChart>
      <c:catAx>
        <c:axId val="1061546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6176896"/>
        <c:crosses val="autoZero"/>
        <c:auto val="1"/>
        <c:lblAlgn val="ctr"/>
        <c:lblOffset val="100"/>
      </c:catAx>
      <c:valAx>
        <c:axId val="10617689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15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Sheet!$D$234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602C-4547-84ED-48B500A5BCAA}"/>
              </c:ext>
            </c:extLst>
          </c:dPt>
          <c:dLbls>
            <c:dLbl>
              <c:idx val="0"/>
              <c:layout>
                <c:manualLayout>
                  <c:x val="-3.5219371652124853E-3"/>
                  <c:y val="4.0011738172085051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02C-4547-84ED-48B500A5BC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Sheet!$E$234</c:f>
              <c:numCache>
                <c:formatCode>0.0%</c:formatCode>
                <c:ptCount val="1"/>
                <c:pt idx="0">
                  <c:v>5.2336448598130851E-2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602C-4547-84ED-48B500A5BCAA}"/>
            </c:ext>
          </c:extLst>
        </c:ser>
        <c:ser>
          <c:idx val="2"/>
          <c:order val="1"/>
          <c:tx>
            <c:strRef>
              <c:f>Sheet!$D$236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602C-4547-84ED-48B500A5BCAA}"/>
              </c:ext>
            </c:extLst>
          </c:dPt>
          <c:dLbls>
            <c:dLbl>
              <c:idx val="0"/>
              <c:layout>
                <c:manualLayout>
                  <c:x val="-0.38012976202434756"/>
                  <c:y val="-0.22891257542783469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02C-4547-84ED-48B500A5BC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Sheet!$E$236</c:f>
              <c:numCache>
                <c:formatCode>0.0%</c:formatCode>
                <c:ptCount val="1"/>
                <c:pt idx="0">
                  <c:v>0.19439252336448593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602C-4547-84ED-48B500A5BCAA}"/>
            </c:ext>
          </c:extLst>
        </c:ser>
        <c:dLbls/>
        <c:gapWidth val="100"/>
        <c:axId val="130266624"/>
        <c:axId val="130268160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Sheet!$D$235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Sheet!$E$235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602C-4547-84ED-48B500A5BCAA}"/>
                  </c:ext>
                </c:extLst>
              </c15:ser>
            </c15:filteredBarSeries>
          </c:ext>
        </c:extLst>
      </c:barChart>
      <c:catAx>
        <c:axId val="1302666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0268160"/>
        <c:crosses val="autoZero"/>
        <c:auto val="1"/>
        <c:lblAlgn val="ctr"/>
        <c:lblOffset val="100"/>
      </c:catAx>
      <c:valAx>
        <c:axId val="130268160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26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0727673239143141"/>
          <c:y val="9.8121338737903352E-2"/>
          <c:w val="0.58544669025762741"/>
          <c:h val="0.81471778008446027"/>
        </c:manualLayout>
      </c:layout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0B5E-40E1-A7BF-113B2336FD06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0B5E-40E1-A7BF-113B2336FD06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0B5E-40E1-A7BF-113B2336FD06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0B5E-40E1-A7BF-113B2336FD06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0B5E-40E1-A7BF-113B2336FD06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0B5E-40E1-A7BF-113B2336FD06}"/>
              </c:ext>
            </c:extLst>
          </c:dPt>
          <c:dLbls>
            <c:dLbl>
              <c:idx val="0"/>
              <c:layout>
                <c:manualLayout>
                  <c:x val="0.22303943496543086"/>
                  <c:y val="3.83280605137426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407806722803727"/>
                      <c:h val="0.196241382933575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B5E-40E1-A7BF-113B2336FD06}"/>
                </c:ext>
              </c:extLst>
            </c:dLbl>
            <c:dLbl>
              <c:idx val="1"/>
              <c:layout>
                <c:manualLayout>
                  <c:x val="-6.2053405867476499E-2"/>
                  <c:y val="0.31448972489467303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724492428442612"/>
                      <c:h val="0.160619895862707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B5E-40E1-A7BF-113B2336FD06}"/>
                </c:ext>
              </c:extLst>
            </c:dLbl>
            <c:dLbl>
              <c:idx val="2"/>
              <c:layout>
                <c:manualLayout>
                  <c:x val="4.4935592620330535E-3"/>
                  <c:y val="6.3390941861991179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5E-40E1-A7BF-113B2336FD06}"/>
                </c:ext>
              </c:extLst>
            </c:dLbl>
            <c:dLbl>
              <c:idx val="3"/>
              <c:layout>
                <c:manualLayout>
                  <c:x val="-7.6340232014993056E-2"/>
                  <c:y val="0.165707123197053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6449858044927"/>
                      <c:h val="0.204461726103775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B5E-40E1-A7BF-113B2336FD06}"/>
                </c:ext>
              </c:extLst>
            </c:dLbl>
            <c:dLbl>
              <c:idx val="4"/>
              <c:layout>
                <c:manualLayout>
                  <c:x val="-0.10774344112137885"/>
                  <c:y val="3.68195100337379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1699783315410655"/>
                      <c:h val="7.22861594233073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B5E-40E1-A7BF-113B2336FD06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B5E-40E1-A7BF-113B2336F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Sheet!$B$243:$B$248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Sheet!$C$243:$C$248</c:f>
              <c:numCache>
                <c:formatCode>0.0%</c:formatCode>
                <c:ptCount val="6"/>
                <c:pt idx="0">
                  <c:v>5.9813084112149563E-2</c:v>
                </c:pt>
                <c:pt idx="1">
                  <c:v>0.40373831775700941</c:v>
                </c:pt>
                <c:pt idx="2">
                  <c:v>0.39252336448598135</c:v>
                </c:pt>
                <c:pt idx="3">
                  <c:v>0.10841121495327102</c:v>
                </c:pt>
                <c:pt idx="4">
                  <c:v>1.121495327102804E-2</c:v>
                </c:pt>
                <c:pt idx="5">
                  <c:v>2.4299065420560758E-2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0B5E-40E1-A7BF-113B2336FD06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Sheet!$D$244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9FA4-4319-99C0-37EBA1F0C494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FA4-4319-99C0-37EBA1F0C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Sheet!$E$244</c:f>
              <c:numCache>
                <c:formatCode>0.0%</c:formatCode>
                <c:ptCount val="1"/>
                <c:pt idx="0">
                  <c:v>0.463551401869159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9FA4-4319-99C0-37EBA1F0C494}"/>
            </c:ext>
          </c:extLst>
        </c:ser>
        <c:ser>
          <c:idx val="2"/>
          <c:order val="1"/>
          <c:tx>
            <c:strRef>
              <c:f>Sheet!$D$246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9FA4-4319-99C0-37EBA1F0C494}"/>
              </c:ext>
            </c:extLst>
          </c:dPt>
          <c:dLbls>
            <c:dLbl>
              <c:idx val="0"/>
              <c:layout>
                <c:manualLayout>
                  <c:x val="-1.0330894749361295E-2"/>
                  <c:y val="7.4014834754603217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FA4-4319-99C0-37EBA1F0C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Sheet!$E$246</c:f>
              <c:numCache>
                <c:formatCode>0.0%</c:formatCode>
                <c:ptCount val="1"/>
                <c:pt idx="0">
                  <c:v>0.11962616822429906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9FA4-4319-99C0-37EBA1F0C494}"/>
            </c:ext>
          </c:extLst>
        </c:ser>
        <c:dLbls/>
        <c:gapWidth val="100"/>
        <c:axId val="60222848"/>
        <c:axId val="60036224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Sheet!$D$245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Sheet!$E$245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9FA4-4319-99C0-37EBA1F0C494}"/>
                  </c:ext>
                </c:extLst>
              </c15:ser>
            </c15:filteredBarSeries>
          </c:ext>
        </c:extLst>
      </c:barChart>
      <c:catAx>
        <c:axId val="602228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0036224"/>
        <c:crosses val="autoZero"/>
        <c:auto val="1"/>
        <c:lblAlgn val="ctr"/>
        <c:lblOffset val="100"/>
      </c:catAx>
      <c:valAx>
        <c:axId val="60036224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22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37FF-4C23-8702-AB3E6F87FC95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37FF-4C23-8702-AB3E6F87FC95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37FF-4C23-8702-AB3E6F87FC95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37FF-4C23-8702-AB3E6F87FC95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37FF-4C23-8702-AB3E6F87FC95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37FF-4C23-8702-AB3E6F87FC95}"/>
              </c:ext>
            </c:extLst>
          </c:dPt>
          <c:dLbls>
            <c:dLbl>
              <c:idx val="0"/>
              <c:layout>
                <c:manualLayout>
                  <c:x val="0.11499977674991121"/>
                  <c:y val="-1.07935893821138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8373564762517135"/>
                      <c:h val="6.31990040252854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7FF-4C23-8702-AB3E6F87FC95}"/>
                </c:ext>
              </c:extLst>
            </c:dLbl>
            <c:dLbl>
              <c:idx val="1"/>
              <c:layout>
                <c:manualLayout>
                  <c:x val="0.16446538449032622"/>
                  <c:y val="5.31780410165247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0779046353408152"/>
                      <c:h val="0.138681640003523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7FF-4C23-8702-AB3E6F87FC95}"/>
                </c:ext>
              </c:extLst>
            </c:dLbl>
            <c:dLbl>
              <c:idx val="2"/>
              <c:layout>
                <c:manualLayout>
                  <c:x val="6.3785739655547693E-5"/>
                  <c:y val="3.6289522162249642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FF-4C23-8702-AB3E6F87FC95}"/>
                </c:ext>
              </c:extLst>
            </c:dLbl>
            <c:dLbl>
              <c:idx val="3"/>
              <c:layout>
                <c:manualLayout>
                  <c:x val="0.27900069215306267"/>
                  <c:y val="-2.676218448543484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FF-4C23-8702-AB3E6F87FC95}"/>
                </c:ext>
              </c:extLst>
            </c:dLbl>
            <c:dLbl>
              <c:idx val="4"/>
              <c:layout>
                <c:manualLayout>
                  <c:x val="-1.4944697632190976E-8"/>
                  <c:y val="8.88563469267018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491484837118446"/>
                      <c:h val="0.278003675901938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7FF-4C23-8702-AB3E6F87FC95}"/>
                </c:ext>
              </c:extLst>
            </c:dLbl>
            <c:dLbl>
              <c:idx val="5"/>
              <c:layout>
                <c:manualLayout>
                  <c:x val="-0.10435260238792073"/>
                  <c:y val="2.4537742704999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9994249948932514"/>
                      <c:h val="6.34339633615158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7FF-4C23-8702-AB3E6F87FC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Sheet!$B$253:$B$258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Sheet!$C$253:$C$258</c:f>
              <c:numCache>
                <c:formatCode>0.0%</c:formatCode>
                <c:ptCount val="6"/>
                <c:pt idx="0">
                  <c:v>2.2429906542056077E-2</c:v>
                </c:pt>
                <c:pt idx="1">
                  <c:v>2.80373831775701E-2</c:v>
                </c:pt>
                <c:pt idx="2">
                  <c:v>0.27850467289719638</c:v>
                </c:pt>
                <c:pt idx="3">
                  <c:v>0.32897196261682243</c:v>
                </c:pt>
                <c:pt idx="4">
                  <c:v>0.28037383177570097</c:v>
                </c:pt>
                <c:pt idx="5">
                  <c:v>6.1682242990654189E-2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37FF-4C23-8702-AB3E6F87FC95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Sheet!$D$254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E480-44A7-A779-D1CE018B2FB1}"/>
              </c:ext>
            </c:extLst>
          </c:dPt>
          <c:dLbls>
            <c:dLbl>
              <c:idx val="0"/>
              <c:layout>
                <c:manualLayout>
                  <c:x val="-2.5691184703745275E-3"/>
                  <c:y val="4.0011738172085944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480-44A7-A779-D1CE018B2F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Sheet!$E$254</c:f>
              <c:numCache>
                <c:formatCode>0.0%</c:formatCode>
                <c:ptCount val="1"/>
                <c:pt idx="0">
                  <c:v>5.0467289719626177E-2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E480-44A7-A779-D1CE018B2FB1}"/>
            </c:ext>
          </c:extLst>
        </c:ser>
        <c:ser>
          <c:idx val="2"/>
          <c:order val="1"/>
          <c:tx>
            <c:strRef>
              <c:f>Sheet!$D$256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E480-44A7-A779-D1CE018B2FB1}"/>
              </c:ext>
            </c:extLst>
          </c:dPt>
          <c:dLbls>
            <c:dLbl>
              <c:idx val="0"/>
              <c:layout>
                <c:manualLayout>
                  <c:x val="-0.32829388538466386"/>
                  <c:y val="-0.2161924750098658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480-44A7-A779-D1CE018B2F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Sheet!$E$256</c:f>
              <c:numCache>
                <c:formatCode>0.0%</c:formatCode>
                <c:ptCount val="1"/>
                <c:pt idx="0">
                  <c:v>0.60934579439252345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E480-44A7-A779-D1CE018B2FB1}"/>
            </c:ext>
          </c:extLst>
        </c:ser>
        <c:dLbls/>
        <c:gapWidth val="100"/>
        <c:axId val="105727488"/>
        <c:axId val="105729024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Sheet!$D$255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Sheet!$E$255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E480-44A7-A779-D1CE018B2FB1}"/>
                  </c:ext>
                </c:extLst>
              </c15:ser>
            </c15:filteredBarSeries>
          </c:ext>
        </c:extLst>
      </c:barChart>
      <c:catAx>
        <c:axId val="1057274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5729024"/>
        <c:crosses val="autoZero"/>
        <c:auto val="1"/>
        <c:lblAlgn val="ctr"/>
        <c:lblOffset val="100"/>
      </c:catAx>
      <c:valAx>
        <c:axId val="105729024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72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872D-4C57-985D-6484E96DDD77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872D-4C57-985D-6484E96DDD77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872D-4C57-985D-6484E96DDD77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872D-4C57-985D-6484E96DDD77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872D-4C57-985D-6484E96DDD77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872D-4C57-985D-6484E96DDD77}"/>
              </c:ext>
            </c:extLst>
          </c:dPt>
          <c:dLbls>
            <c:dLbl>
              <c:idx val="0"/>
              <c:layout>
                <c:manualLayout>
                  <c:x val="0.15995136419352812"/>
                  <c:y val="1.40217056002692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4261444459282695"/>
                      <c:h val="6.62246259572022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72D-4C57-985D-6484E96DDD77}"/>
                </c:ext>
              </c:extLst>
            </c:dLbl>
            <c:dLbl>
              <c:idx val="1"/>
              <c:layout>
                <c:manualLayout>
                  <c:x val="0.21131014252521627"/>
                  <c:y val="0.1058342881710021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4051120677958115"/>
                      <c:h val="0.169985247399194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72D-4C57-985D-6484E96DDD77}"/>
                </c:ext>
              </c:extLst>
            </c:dLbl>
            <c:dLbl>
              <c:idx val="2"/>
              <c:layout>
                <c:manualLayout>
                  <c:x val="-0.14017710139832917"/>
                  <c:y val="0.28422460961694695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2D-4C57-985D-6484E96DDD77}"/>
                </c:ext>
              </c:extLst>
            </c:dLbl>
            <c:dLbl>
              <c:idx val="3"/>
              <c:layout>
                <c:manualLayout>
                  <c:x val="7.6485825111489575E-8"/>
                  <c:y val="9.2093899939784063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9037170428316028"/>
                      <c:h val="0.169985247399194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72D-4C57-985D-6484E96DDD77}"/>
                </c:ext>
              </c:extLst>
            </c:dLbl>
            <c:dLbl>
              <c:idx val="4"/>
              <c:layout>
                <c:manualLayout>
                  <c:x val="7.7233856481079902E-3"/>
                  <c:y val="5.6230351671000874E-3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0039547760732149"/>
                      <c:h val="0.14419281677958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72D-4C57-985D-6484E96DDD77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72D-4C57-985D-6484E96DDD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Sheet!$B$263:$B$268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Sheet!$C$263:$C$268</c:f>
              <c:numCache>
                <c:formatCode>0.0%</c:formatCode>
                <c:ptCount val="6"/>
                <c:pt idx="0">
                  <c:v>1.6822429906542063E-2</c:v>
                </c:pt>
                <c:pt idx="1">
                  <c:v>3.3644859813084113E-2</c:v>
                </c:pt>
                <c:pt idx="2">
                  <c:v>0.48971962616822434</c:v>
                </c:pt>
                <c:pt idx="3">
                  <c:v>0.27102803738317754</c:v>
                </c:pt>
                <c:pt idx="4">
                  <c:v>0.10093457943925233</c:v>
                </c:pt>
                <c:pt idx="5">
                  <c:v>8.7850467289719639E-2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872D-4C57-985D-6484E96DDD7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Sheet!$D$264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3328-48C5-9EF2-F2C1DAC17D5C}"/>
              </c:ext>
            </c:extLst>
          </c:dPt>
          <c:dLbls>
            <c:dLbl>
              <c:idx val="0"/>
              <c:layout>
                <c:manualLayout>
                  <c:x val="-1.149980964033929E-2"/>
                  <c:y val="1.3847592938179129E-2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328-48C5-9EF2-F2C1DAC17D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Sheet!$E$264</c:f>
              <c:numCache>
                <c:formatCode>0.0%</c:formatCode>
                <c:ptCount val="1"/>
                <c:pt idx="0">
                  <c:v>5.046728971962619E-2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3328-48C5-9EF2-F2C1DAC17D5C}"/>
            </c:ext>
          </c:extLst>
        </c:ser>
        <c:ser>
          <c:idx val="2"/>
          <c:order val="1"/>
          <c:tx>
            <c:strRef>
              <c:f>Sheet!$D$266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3328-48C5-9EF2-F2C1DAC17D5C}"/>
              </c:ext>
            </c:extLst>
          </c:dPt>
          <c:dLbls>
            <c:dLbl>
              <c:idx val="0"/>
              <c:layout>
                <c:manualLayout>
                  <c:x val="-0.29949617614039498"/>
                  <c:y val="-0.21414294674637877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328-48C5-9EF2-F2C1DAC17D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Sheet!$E$266</c:f>
              <c:numCache>
                <c:formatCode>0.0%</c:formatCode>
                <c:ptCount val="1"/>
                <c:pt idx="0">
                  <c:v>0.37196261682242987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3328-48C5-9EF2-F2C1DAC17D5C}"/>
            </c:ext>
          </c:extLst>
        </c:ser>
        <c:dLbls/>
        <c:gapWidth val="100"/>
        <c:axId val="106596992"/>
        <c:axId val="106611072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Sheet!$D$265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Sheet!$E$265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3328-48C5-9EF2-F2C1DAC17D5C}"/>
                  </c:ext>
                </c:extLst>
              </c15:ser>
            </c15:filteredBarSeries>
          </c:ext>
        </c:extLst>
      </c:barChart>
      <c:catAx>
        <c:axId val="1065969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6611072"/>
        <c:crosses val="autoZero"/>
        <c:auto val="1"/>
        <c:lblAlgn val="ctr"/>
        <c:lblOffset val="100"/>
      </c:catAx>
      <c:valAx>
        <c:axId val="106611072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59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3C85-4175-8882-474A9B4CEA76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3C85-4175-8882-474A9B4CEA76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3C85-4175-8882-474A9B4CEA76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3C85-4175-8882-474A9B4CEA76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3C85-4175-8882-474A9B4CEA76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3C85-4175-8882-474A9B4CEA76}"/>
              </c:ext>
            </c:extLst>
          </c:dPt>
          <c:dLbls>
            <c:dLbl>
              <c:idx val="0"/>
              <c:layout>
                <c:manualLayout>
                  <c:x val="0.14221505944013693"/>
                  <c:y val="1.51940654724455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0576321262967743"/>
                      <c:h val="0.140041127234973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C85-4175-8882-474A9B4CEA76}"/>
                </c:ext>
              </c:extLst>
            </c:dLbl>
            <c:dLbl>
              <c:idx val="1"/>
              <c:layout>
                <c:manualLayout>
                  <c:x val="-2.5243771347882228E-2"/>
                  <c:y val="0.31110676356911643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583740944045492"/>
                      <c:h val="0.212450335678211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C85-4175-8882-474A9B4CEA76}"/>
                </c:ext>
              </c:extLst>
            </c:dLbl>
            <c:dLbl>
              <c:idx val="2"/>
              <c:layout>
                <c:manualLayout>
                  <c:x val="-5.4367530228919287E-3"/>
                  <c:y val="-1.1751147534524635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6962367301246049"/>
                      <c:h val="0.110217594593269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C85-4175-8882-474A9B4CEA76}"/>
                </c:ext>
              </c:extLst>
            </c:dLbl>
            <c:dLbl>
              <c:idx val="3"/>
              <c:layout>
                <c:manualLayout>
                  <c:x val="-2.4688805917935088E-3"/>
                  <c:y val="0.18069168112393208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4997392139526897"/>
                      <c:h val="0.212450335678211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C85-4175-8882-474A9B4CEA76}"/>
                </c:ext>
              </c:extLst>
            </c:dLbl>
            <c:dLbl>
              <c:idx val="4"/>
              <c:layout>
                <c:manualLayout>
                  <c:x val="-0.10633128865037994"/>
                  <c:y val="5.9476398789325507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9973396642856687"/>
                      <c:h val="0.144192831906887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C85-4175-8882-474A9B4CEA76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C85-4175-8882-474A9B4CEA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Sheet!$B$273:$B$278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Sheet!$C$273:$C$278</c:f>
              <c:numCache>
                <c:formatCode>0.0%</c:formatCode>
                <c:ptCount val="6"/>
                <c:pt idx="0">
                  <c:v>8.9719626168224306E-2</c:v>
                </c:pt>
                <c:pt idx="1">
                  <c:v>0.33084112149532707</c:v>
                </c:pt>
                <c:pt idx="2">
                  <c:v>0.39813084112149538</c:v>
                </c:pt>
                <c:pt idx="3">
                  <c:v>9.7196261682243018E-2</c:v>
                </c:pt>
                <c:pt idx="4">
                  <c:v>4.1121495327102797E-2</c:v>
                </c:pt>
                <c:pt idx="5">
                  <c:v>4.2990654205607493E-2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3C85-4175-8882-474A9B4CEA76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Sheet!$D$274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DCE7-44BD-81AE-496EF57964B4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CE7-44BD-81AE-496EF57964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Sheet!$E$274</c:f>
              <c:numCache>
                <c:formatCode>0.0%</c:formatCode>
                <c:ptCount val="1"/>
                <c:pt idx="0">
                  <c:v>0.42056074766355139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DCE7-44BD-81AE-496EF57964B4}"/>
            </c:ext>
          </c:extLst>
        </c:ser>
        <c:ser>
          <c:idx val="2"/>
          <c:order val="1"/>
          <c:tx>
            <c:strRef>
              <c:f>Sheet!$D$276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DCE7-44BD-81AE-496EF57964B4}"/>
              </c:ext>
            </c:extLst>
          </c:dPt>
          <c:dLbls>
            <c:dLbl>
              <c:idx val="0"/>
              <c:layout>
                <c:manualLayout>
                  <c:x val="-3.3369062144776286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CE7-44BD-81AE-496EF57964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Sheet!$E$276</c:f>
              <c:numCache>
                <c:formatCode>0.0%</c:formatCode>
                <c:ptCount val="1"/>
                <c:pt idx="0">
                  <c:v>0.13831775700934579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DCE7-44BD-81AE-496EF57964B4}"/>
            </c:ext>
          </c:extLst>
        </c:ser>
        <c:dLbls/>
        <c:gapWidth val="100"/>
        <c:axId val="106901504"/>
        <c:axId val="106903040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Sheet!$D$275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Sheet!$E$275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DCE7-44BD-81AE-496EF57964B4}"/>
                  </c:ext>
                </c:extLst>
              </c15:ser>
            </c15:filteredBarSeries>
          </c:ext>
        </c:extLst>
      </c:barChart>
      <c:catAx>
        <c:axId val="1069015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6903040"/>
        <c:crosses val="autoZero"/>
        <c:auto val="1"/>
        <c:lblAlgn val="ctr"/>
        <c:lblOffset val="100"/>
      </c:catAx>
      <c:valAx>
        <c:axId val="106903040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90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6247-4900-8334-D565B4A194B6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6247-4900-8334-D565B4A194B6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6247-4900-8334-D565B4A194B6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6247-4900-8334-D565B4A194B6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6247-4900-8334-D565B4A194B6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6247-4900-8334-D565B4A194B6}"/>
              </c:ext>
            </c:extLst>
          </c:dPt>
          <c:dLbls>
            <c:dLbl>
              <c:idx val="0"/>
              <c:layout>
                <c:manualLayout>
                  <c:x val="0.14279259219086474"/>
                  <c:y val="-7.925310598378811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4516921287705619"/>
                      <c:h val="6.32994098969566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247-4900-8334-D565B4A194B6}"/>
                </c:ext>
              </c:extLst>
            </c:dLbl>
            <c:dLbl>
              <c:idx val="1"/>
              <c:layout>
                <c:manualLayout>
                  <c:x val="1.2800734906523389E-2"/>
                  <c:y val="5.5432097378651131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0485058397766679"/>
                      <c:h val="0.143702197659557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247-4900-8334-D565B4A194B6}"/>
                </c:ext>
              </c:extLst>
            </c:dLbl>
            <c:dLbl>
              <c:idx val="2"/>
              <c:layout>
                <c:manualLayout>
                  <c:x val="0.17346196167328914"/>
                  <c:y val="-6.8687262028383531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47-4900-8334-D565B4A194B6}"/>
                </c:ext>
              </c:extLst>
            </c:dLbl>
            <c:dLbl>
              <c:idx val="3"/>
              <c:layout>
                <c:manualLayout>
                  <c:x val="-5.293401312212119E-2"/>
                  <c:y val="0.18335313613907825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47-4900-8334-D565B4A194B6}"/>
                </c:ext>
              </c:extLst>
            </c:dLbl>
            <c:dLbl>
              <c:idx val="4"/>
              <c:layout>
                <c:manualLayout>
                  <c:x val="-0.1426823225984194"/>
                  <c:y val="7.012283961967411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491487826057973"/>
                      <c:h val="0.144192765252924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247-4900-8334-D565B4A194B6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247-4900-8334-D565B4A194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Sheet!$B$283:$B$288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Sheet!$C$283:$C$288</c:f>
              <c:numCache>
                <c:formatCode>0.0%</c:formatCode>
                <c:ptCount val="6"/>
                <c:pt idx="0">
                  <c:v>2.0560747663551402E-2</c:v>
                </c:pt>
                <c:pt idx="1">
                  <c:v>0.1102803738317757</c:v>
                </c:pt>
                <c:pt idx="2">
                  <c:v>0.68971962616822446</c:v>
                </c:pt>
                <c:pt idx="3">
                  <c:v>5.0467289719626184E-2</c:v>
                </c:pt>
                <c:pt idx="4">
                  <c:v>1.6822429906542063E-2</c:v>
                </c:pt>
                <c:pt idx="5">
                  <c:v>0.11214953271028043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6247-4900-8334-D565B4A194B6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A4FC-406B-AB3A-0FF8FBC86D65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A4FC-406B-AB3A-0FF8FBC86D65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A4FC-406B-AB3A-0FF8FBC86D65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A4FC-406B-AB3A-0FF8FBC86D65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A4FC-406B-AB3A-0FF8FBC86D65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A4FC-406B-AB3A-0FF8FBC86D65}"/>
              </c:ext>
            </c:extLst>
          </c:dPt>
          <c:dLbls>
            <c:dLbl>
              <c:idx val="0"/>
              <c:layout>
                <c:manualLayout>
                  <c:x val="0.20647244195008344"/>
                  <c:y val="2.051729960666919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843579772300403"/>
                      <c:h val="0.17687785859991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4FC-406B-AB3A-0FF8FBC86D65}"/>
                </c:ext>
              </c:extLst>
            </c:dLbl>
            <c:dLbl>
              <c:idx val="1"/>
              <c:layout>
                <c:manualLayout>
                  <c:x val="7.9102699879538066E-3"/>
                  <c:y val="0.11856839432215939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420996959347085"/>
                      <c:h val="0.232918939262693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4FC-406B-AB3A-0FF8FBC86D65}"/>
                </c:ext>
              </c:extLst>
            </c:dLbl>
            <c:dLbl>
              <c:idx val="2"/>
              <c:layout>
                <c:manualLayout>
                  <c:x val="-0.23152366510679789"/>
                  <c:y val="-6.1289291171007218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982619688477167"/>
                      <c:h val="0.120836548169232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4FC-406B-AB3A-0FF8FBC86D65}"/>
                </c:ext>
              </c:extLst>
            </c:dLbl>
            <c:dLbl>
              <c:idx val="3"/>
              <c:layout>
                <c:manualLayout>
                  <c:x val="-0.11127363203623929"/>
                  <c:y val="0.15173883753065678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5309354153471347"/>
                      <c:h val="0.232918939262693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4FC-406B-AB3A-0FF8FBC86D65}"/>
                </c:ext>
              </c:extLst>
            </c:dLbl>
            <c:dLbl>
              <c:idx val="4"/>
              <c:layout>
                <c:manualLayout>
                  <c:x val="-7.8551416256658929E-2"/>
                  <c:y val="1.3225214588247507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7216661090687322"/>
                      <c:h val="0.144192685200971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4FC-406B-AB3A-0FF8FBC86D65}"/>
                </c:ext>
              </c:extLst>
            </c:dLbl>
            <c:dLbl>
              <c:idx val="5"/>
              <c:layout>
                <c:manualLayout>
                  <c:x val="0.14614276932865738"/>
                  <c:y val="8.75427195972260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0956867035915639"/>
                      <c:h val="9.899504114913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4FC-406B-AB3A-0FF8FBC86D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Sheet!$B$23:$B$28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Sheet!$C$23:$C$28</c:f>
              <c:numCache>
                <c:formatCode>0.0%</c:formatCode>
                <c:ptCount val="6"/>
                <c:pt idx="0">
                  <c:v>6.7289719626168226E-2</c:v>
                </c:pt>
                <c:pt idx="1">
                  <c:v>0.19252336448598131</c:v>
                </c:pt>
                <c:pt idx="2">
                  <c:v>0.64485981308411244</c:v>
                </c:pt>
                <c:pt idx="3">
                  <c:v>3.9252336448598137E-2</c:v>
                </c:pt>
                <c:pt idx="4">
                  <c:v>3.7383177570093481E-3</c:v>
                </c:pt>
                <c:pt idx="5">
                  <c:v>5.2336448598130844E-2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A4FC-406B-AB3A-0FF8FBC86D65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Sheet!$D$284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8DDB-4473-8872-D7CC6B7B470C}"/>
              </c:ext>
            </c:extLst>
          </c:dPt>
          <c:dLbls>
            <c:dLbl>
              <c:idx val="0"/>
              <c:layout>
                <c:manualLayout>
                  <c:x val="-0.30298251298788043"/>
                  <c:y val="0.2156991849180769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DDB-4473-8872-D7CC6B7B4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Sheet!$E$284</c:f>
              <c:numCache>
                <c:formatCode>0.0%</c:formatCode>
                <c:ptCount val="1"/>
                <c:pt idx="0">
                  <c:v>0.13084112149532717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8DDB-4473-8872-D7CC6B7B470C}"/>
            </c:ext>
          </c:extLst>
        </c:ser>
        <c:ser>
          <c:idx val="2"/>
          <c:order val="1"/>
          <c:tx>
            <c:strRef>
              <c:f>Sheet!$D$286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8DDB-4473-8872-D7CC6B7B470C}"/>
              </c:ext>
            </c:extLst>
          </c:dPt>
          <c:dLbls>
            <c:dLbl>
              <c:idx val="0"/>
              <c:layout>
                <c:manualLayout>
                  <c:x val="-3.3369062144776286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DDB-4473-8872-D7CC6B7B4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Sheet!$E$286</c:f>
              <c:numCache>
                <c:formatCode>0.0%</c:formatCode>
                <c:ptCount val="1"/>
                <c:pt idx="0">
                  <c:v>6.7289719626168226E-2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8DDB-4473-8872-D7CC6B7B470C}"/>
            </c:ext>
          </c:extLst>
        </c:ser>
        <c:dLbls/>
        <c:gapWidth val="100"/>
        <c:axId val="107000960"/>
        <c:axId val="107002496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Sheet!$D$285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Sheet!$E$285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8DDB-4473-8872-D7CC6B7B470C}"/>
                  </c:ext>
                </c:extLst>
              </c15:ser>
            </c15:filteredBarSeries>
          </c:ext>
        </c:extLst>
      </c:barChart>
      <c:catAx>
        <c:axId val="10700096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7002496"/>
        <c:crosses val="autoZero"/>
        <c:auto val="1"/>
        <c:lblAlgn val="ctr"/>
        <c:lblOffset val="100"/>
      </c:catAx>
      <c:valAx>
        <c:axId val="107002496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00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7829673050033976"/>
          <c:y val="8.956043745309672E-2"/>
          <c:w val="0.64340637088177155"/>
          <c:h val="0.81546700031492592"/>
        </c:manualLayout>
      </c:layout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B7C0-4D2E-84C7-755171152D3F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B7C0-4D2E-84C7-755171152D3F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B7C0-4D2E-84C7-755171152D3F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B7C0-4D2E-84C7-755171152D3F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B7C0-4D2E-84C7-755171152D3F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B7C0-4D2E-84C7-755171152D3F}"/>
              </c:ext>
            </c:extLst>
          </c:dPt>
          <c:dLbls>
            <c:dLbl>
              <c:idx val="0"/>
              <c:layout>
                <c:manualLayout>
                  <c:x val="0.13594421283582059"/>
                  <c:y val="8.11816695140213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6891481298856008"/>
                      <c:h val="8.44338342176688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7C0-4D2E-84C7-755171152D3F}"/>
                </c:ext>
              </c:extLst>
            </c:dLbl>
            <c:dLbl>
              <c:idx val="1"/>
              <c:layout>
                <c:manualLayout>
                  <c:x val="-6.4053626808293412E-3"/>
                  <c:y val="4.84140130564314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5800916207019275"/>
                      <c:h val="0.192411476602361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7C0-4D2E-84C7-755171152D3F}"/>
                </c:ext>
              </c:extLst>
            </c:dLbl>
            <c:dLbl>
              <c:idx val="2"/>
              <c:layout>
                <c:manualLayout>
                  <c:x val="-6.3304326891797394E-2"/>
                  <c:y val="-4.0590935841604697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7499996217355144"/>
                      <c:h val="0.112058043546723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7C0-4D2E-84C7-755171152D3F}"/>
                </c:ext>
              </c:extLst>
            </c:dLbl>
            <c:dLbl>
              <c:idx val="3"/>
              <c:layout>
                <c:manualLayout>
                  <c:x val="-3.7988363003993414E-2"/>
                  <c:y val="0.165763837145605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2009596485939736"/>
                      <c:h val="0.18081908886240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7C0-4D2E-84C7-755171152D3F}"/>
                </c:ext>
              </c:extLst>
            </c:dLbl>
            <c:dLbl>
              <c:idx val="4"/>
              <c:layout>
                <c:manualLayout>
                  <c:x val="-1.6299416682539765E-2"/>
                  <c:y val="7.41819062014852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1526428330900386"/>
                      <c:h val="0.125250417308912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7C0-4D2E-84C7-755171152D3F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7C0-4D2E-84C7-755171152D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Sheet!$B$293:$B$298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Sheet!$C$293:$C$298</c:f>
              <c:numCache>
                <c:formatCode>0.0%</c:formatCode>
                <c:ptCount val="6"/>
                <c:pt idx="0">
                  <c:v>3.3644859813084113E-2</c:v>
                </c:pt>
                <c:pt idx="1">
                  <c:v>0.21869158878504671</c:v>
                </c:pt>
                <c:pt idx="2">
                  <c:v>0.58130841121495314</c:v>
                </c:pt>
                <c:pt idx="3">
                  <c:v>7.4766355140186924E-2</c:v>
                </c:pt>
                <c:pt idx="4">
                  <c:v>2.0560747663551402E-2</c:v>
                </c:pt>
                <c:pt idx="5">
                  <c:v>7.1028037383177575E-2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B7C0-4D2E-84C7-755171152D3F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Sheet!$D$294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3057-4C61-AFB9-2B4EF88FBA7C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057-4C61-AFB9-2B4EF88FBA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Sheet!$E$294</c:f>
              <c:numCache>
                <c:formatCode>0.0%</c:formatCode>
                <c:ptCount val="1"/>
                <c:pt idx="0">
                  <c:v>0.2523364485981307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3057-4C61-AFB9-2B4EF88FBA7C}"/>
            </c:ext>
          </c:extLst>
        </c:ser>
        <c:ser>
          <c:idx val="2"/>
          <c:order val="1"/>
          <c:tx>
            <c:strRef>
              <c:f>Sheet!$D$296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3057-4C61-AFB9-2B4EF88FBA7C}"/>
              </c:ext>
            </c:extLst>
          </c:dPt>
          <c:dLbls>
            <c:dLbl>
              <c:idx val="0"/>
              <c:layout>
                <c:manualLayout>
                  <c:x val="-4.2008374918056916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057-4C61-AFB9-2B4EF88FBA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Sheet!$E$296</c:f>
              <c:numCache>
                <c:formatCode>0.0%</c:formatCode>
                <c:ptCount val="1"/>
                <c:pt idx="0">
                  <c:v>9.5327102803738323E-2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3057-4C61-AFB9-2B4EF88FBA7C}"/>
            </c:ext>
          </c:extLst>
        </c:ser>
        <c:dLbls/>
        <c:gapWidth val="100"/>
        <c:axId val="107298176"/>
        <c:axId val="107308160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Sheet!$D$295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Sheet!$E$295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3057-4C61-AFB9-2B4EF88FBA7C}"/>
                  </c:ext>
                </c:extLst>
              </c15:ser>
            </c15:filteredBarSeries>
          </c:ext>
        </c:extLst>
      </c:barChart>
      <c:catAx>
        <c:axId val="10729817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7308160"/>
        <c:crosses val="autoZero"/>
        <c:auto val="1"/>
        <c:lblAlgn val="ctr"/>
        <c:lblOffset val="100"/>
      </c:catAx>
      <c:valAx>
        <c:axId val="107308160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29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FACF-48AC-BE28-AC2960A04F6C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FACF-48AC-BE28-AC2960A04F6C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FACF-48AC-BE28-AC2960A04F6C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FACF-48AC-BE28-AC2960A04F6C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FACF-48AC-BE28-AC2960A04F6C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FACF-48AC-BE28-AC2960A04F6C}"/>
              </c:ext>
            </c:extLst>
          </c:dPt>
          <c:dLbls>
            <c:dLbl>
              <c:idx val="0"/>
              <c:layout>
                <c:manualLayout>
                  <c:x val="0.17408866676338525"/>
                  <c:y val="-1.4455112000586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057742934155816"/>
                      <c:h val="6.9977425094843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ACF-48AC-BE28-AC2960A04F6C}"/>
                </c:ext>
              </c:extLst>
            </c:dLbl>
            <c:dLbl>
              <c:idx val="1"/>
              <c:layout>
                <c:manualLayout>
                  <c:x val="0.12378005496805668"/>
                  <c:y val="8.53364881133426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777619297395057"/>
                      <c:h val="0.152376284237999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ACF-48AC-BE28-AC2960A04F6C}"/>
                </c:ext>
              </c:extLst>
            </c:dLbl>
            <c:dLbl>
              <c:idx val="2"/>
              <c:layout>
                <c:manualLayout>
                  <c:x val="-0.105071390632265"/>
                  <c:y val="0.13652945665417845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704105726638991"/>
                      <c:h val="0.11972872777341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ACF-48AC-BE28-AC2960A04F6C}"/>
                </c:ext>
              </c:extLst>
            </c:dLbl>
            <c:dLbl>
              <c:idx val="3"/>
              <c:layout>
                <c:manualLayout>
                  <c:x val="-5.293401312212119E-2"/>
                  <c:y val="0.18335313613907825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CF-48AC-BE28-AC2960A04F6C}"/>
                </c:ext>
              </c:extLst>
            </c:dLbl>
            <c:dLbl>
              <c:idx val="4"/>
              <c:layout>
                <c:manualLayout>
                  <c:x val="0"/>
                  <c:y val="5.855770123902445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7585624910027451"/>
                      <c:h val="0.144192767288151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ACF-48AC-BE28-AC2960A04F6C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ACF-48AC-BE28-AC2960A04F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Sheet!$B$303:$B$308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Sheet!$C$303:$C$308</c:f>
              <c:numCache>
                <c:formatCode>0.0%</c:formatCode>
                <c:ptCount val="6"/>
                <c:pt idx="0">
                  <c:v>2.0560747663551402E-2</c:v>
                </c:pt>
                <c:pt idx="1">
                  <c:v>5.4205607476635512E-2</c:v>
                </c:pt>
                <c:pt idx="2">
                  <c:v>0.53084112149532714</c:v>
                </c:pt>
                <c:pt idx="3">
                  <c:v>0.23551401869158881</c:v>
                </c:pt>
                <c:pt idx="4">
                  <c:v>5.9813084112149563E-2</c:v>
                </c:pt>
                <c:pt idx="5">
                  <c:v>9.9065420560747686E-2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FACF-48AC-BE28-AC2960A04F6C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Sheet!$D$304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3AB2-4928-BEFE-26A2F4CE4F20}"/>
              </c:ext>
            </c:extLst>
          </c:dPt>
          <c:dLbls>
            <c:dLbl>
              <c:idx val="0"/>
              <c:layout>
                <c:manualLayout>
                  <c:x val="-4.439518348108977E-2"/>
                  <c:y val="8.9243833776939067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B2-4928-BEFE-26A2F4CE4F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Sheet!$E$304</c:f>
              <c:numCache>
                <c:formatCode>0.0%</c:formatCode>
                <c:ptCount val="1"/>
                <c:pt idx="0">
                  <c:v>7.476635514018691E-2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3AB2-4928-BEFE-26A2F4CE4F20}"/>
            </c:ext>
          </c:extLst>
        </c:ser>
        <c:ser>
          <c:idx val="2"/>
          <c:order val="1"/>
          <c:tx>
            <c:strRef>
              <c:f>Sheet!$D$306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3AB2-4928-BEFE-26A2F4CE4F20}"/>
              </c:ext>
            </c:extLst>
          </c:dPt>
          <c:dLbls>
            <c:dLbl>
              <c:idx val="0"/>
              <c:layout>
                <c:manualLayout>
                  <c:x val="-0.35133205278007867"/>
                  <c:y val="-0.22398936586734941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B2-4928-BEFE-26A2F4CE4F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Sheet!$E$306</c:f>
              <c:numCache>
                <c:formatCode>0.0%</c:formatCode>
                <c:ptCount val="1"/>
                <c:pt idx="0">
                  <c:v>0.29532710280373836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3AB2-4928-BEFE-26A2F4CE4F20}"/>
            </c:ext>
          </c:extLst>
        </c:ser>
        <c:dLbls/>
        <c:gapWidth val="100"/>
        <c:axId val="107136128"/>
        <c:axId val="107137664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Sheet!$D$305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Sheet!$E$305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3AB2-4928-BEFE-26A2F4CE4F20}"/>
                  </c:ext>
                </c:extLst>
              </c15:ser>
            </c15:filteredBarSeries>
          </c:ext>
        </c:extLst>
      </c:barChart>
      <c:catAx>
        <c:axId val="1071361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7137664"/>
        <c:crosses val="autoZero"/>
        <c:auto val="1"/>
        <c:lblAlgn val="ctr"/>
        <c:lblOffset val="100"/>
      </c:catAx>
      <c:valAx>
        <c:axId val="107137664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13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9789197267152051"/>
          <c:y val="0.10477964104974727"/>
          <c:w val="0.60421605465695882"/>
          <c:h val="0.81298996336635376"/>
        </c:manualLayout>
      </c:layout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5608-42B3-AE96-74CB624DC0EA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5608-42B3-AE96-74CB624DC0EA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5608-42B3-AE96-74CB624DC0EA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5608-42B3-AE96-74CB624DC0EA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5608-42B3-AE96-74CB624DC0EA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5608-42B3-AE96-74CB624DC0EA}"/>
              </c:ext>
            </c:extLst>
          </c:dPt>
          <c:dLbls>
            <c:dLbl>
              <c:idx val="0"/>
              <c:layout>
                <c:manualLayout>
                  <c:x val="0.12501506062167356"/>
                  <c:y val="-2.2462027434236319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8611753489461512"/>
                      <c:h val="5.62472728951411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608-42B3-AE96-74CB624DC0EA}"/>
                </c:ext>
              </c:extLst>
            </c:dLbl>
            <c:dLbl>
              <c:idx val="1"/>
              <c:layout>
                <c:manualLayout>
                  <c:x val="0.15146844391954531"/>
                  <c:y val="0.105975128359804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826993306435912"/>
                      <c:h val="0.202894160144918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608-42B3-AE96-74CB624DC0EA}"/>
                </c:ext>
              </c:extLst>
            </c:dLbl>
            <c:dLbl>
              <c:idx val="2"/>
              <c:layout>
                <c:manualLayout>
                  <c:x val="-1.6432881267587521E-2"/>
                  <c:y val="-1.0746998041037203E-7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4886598686359182"/>
                      <c:h val="0.116720531842597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608-42B3-AE96-74CB624DC0EA}"/>
                </c:ext>
              </c:extLst>
            </c:dLbl>
            <c:dLbl>
              <c:idx val="3"/>
              <c:layout>
                <c:manualLayout>
                  <c:x val="6.2845770914501196E-3"/>
                  <c:y val="0.11934332424705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408457511208173"/>
                      <c:h val="0.200075504461687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608-42B3-AE96-74CB624DC0EA}"/>
                </c:ext>
              </c:extLst>
            </c:dLbl>
            <c:dLbl>
              <c:idx val="4"/>
              <c:layout>
                <c:manualLayout>
                  <c:x val="-2.4090466575024831E-2"/>
                  <c:y val="5.768910067945406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3361379883679115"/>
                      <c:h val="0.130918566595956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608-42B3-AE96-74CB624DC0EA}"/>
                </c:ext>
              </c:extLst>
            </c:dLbl>
            <c:dLbl>
              <c:idx val="5"/>
              <c:layout>
                <c:manualLayout>
                  <c:x val="4.3165900761067133E-3"/>
                  <c:y val="-4.06439052452297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608-42B3-AE96-74CB624DC0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Sheet!$B$313:$B$318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Sheet!$C$313:$C$318</c:f>
              <c:numCache>
                <c:formatCode>0.0%</c:formatCode>
                <c:ptCount val="6"/>
                <c:pt idx="0">
                  <c:v>2.9906542056074778E-2</c:v>
                </c:pt>
                <c:pt idx="1">
                  <c:v>4.4859813084112153E-2</c:v>
                </c:pt>
                <c:pt idx="2">
                  <c:v>0.74392523364486007</c:v>
                </c:pt>
                <c:pt idx="3">
                  <c:v>4.4859813084112153E-2</c:v>
                </c:pt>
                <c:pt idx="4">
                  <c:v>2.2429906542056077E-2</c:v>
                </c:pt>
                <c:pt idx="5">
                  <c:v>0.114018691588785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5608-42B3-AE96-74CB624DC0EA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Sheet!$D$314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732A-4A31-BBEC-6588AFB7301A}"/>
              </c:ext>
            </c:extLst>
          </c:dPt>
          <c:dLbls>
            <c:dLbl>
              <c:idx val="0"/>
              <c:layout>
                <c:manualLayout>
                  <c:x val="-0.3058622839123073"/>
                  <c:y val="0.21077597535759166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32A-4A31-BBEC-6588AFB730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Sheet!$E$314</c:f>
              <c:numCache>
                <c:formatCode>0.0%</c:formatCode>
                <c:ptCount val="1"/>
                <c:pt idx="0">
                  <c:v>7.4766355140186938E-2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732A-4A31-BBEC-6588AFB7301A}"/>
            </c:ext>
          </c:extLst>
        </c:ser>
        <c:ser>
          <c:idx val="2"/>
          <c:order val="1"/>
          <c:tx>
            <c:strRef>
              <c:f>Sheet!$D$316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732A-4A31-BBEC-6588AFB7301A}"/>
              </c:ext>
            </c:extLst>
          </c:dPt>
          <c:dLbls>
            <c:dLbl>
              <c:idx val="0"/>
              <c:layout>
                <c:manualLayout>
                  <c:x val="-0.35133205278007867"/>
                  <c:y val="-0.2190661563068641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32A-4A31-BBEC-6588AFB730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Sheet!$E$316</c:f>
              <c:numCache>
                <c:formatCode>0.0%</c:formatCode>
                <c:ptCount val="1"/>
                <c:pt idx="0">
                  <c:v>6.7289719626168226E-2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732A-4A31-BBEC-6588AFB7301A}"/>
            </c:ext>
          </c:extLst>
        </c:ser>
        <c:dLbls/>
        <c:gapWidth val="100"/>
        <c:axId val="106765696"/>
        <c:axId val="106775680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Sheet!$D$315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Sheet!$E$315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732A-4A31-BBEC-6588AFB7301A}"/>
                  </c:ext>
                </c:extLst>
              </c15:ser>
            </c15:filteredBarSeries>
          </c:ext>
        </c:extLst>
      </c:barChart>
      <c:catAx>
        <c:axId val="1067656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6775680"/>
        <c:crosses val="autoZero"/>
        <c:auto val="1"/>
        <c:lblAlgn val="ctr"/>
        <c:lblOffset val="100"/>
      </c:catAx>
      <c:valAx>
        <c:axId val="106775680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76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6B40-4F73-93E6-E8C6DE5B5509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6B40-4F73-93E6-E8C6DE5B5509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6B40-4F73-93E6-E8C6DE5B5509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6B40-4F73-93E6-E8C6DE5B5509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6B40-4F73-93E6-E8C6DE5B5509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6B40-4F73-93E6-E8C6DE5B5509}"/>
              </c:ext>
            </c:extLst>
          </c:dPt>
          <c:dLbls>
            <c:dLbl>
              <c:idx val="0"/>
              <c:layout>
                <c:manualLayout>
                  <c:x val="0.10351403356783374"/>
                  <c:y val="-5.0232296926189286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7555380397066649"/>
                      <c:h val="8.44337741869125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40-4F73-93E6-E8C6DE5B5509}"/>
                </c:ext>
              </c:extLst>
            </c:dLbl>
            <c:dLbl>
              <c:idx val="1"/>
              <c:layout>
                <c:manualLayout>
                  <c:x val="-1.6099525491839715E-2"/>
                  <c:y val="-8.62977540726204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5933578365153404"/>
                      <c:h val="0.1959900252272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B40-4F73-93E6-E8C6DE5B5509}"/>
                </c:ext>
              </c:extLst>
            </c:dLbl>
            <c:dLbl>
              <c:idx val="2"/>
              <c:layout>
                <c:manualLayout>
                  <c:x val="-2.1670014907284735E-2"/>
                  <c:y val="1.2203506263317725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40-4F73-93E6-E8C6DE5B5509}"/>
                </c:ext>
              </c:extLst>
            </c:dLbl>
            <c:dLbl>
              <c:idx val="3"/>
              <c:layout>
                <c:manualLayout>
                  <c:x val="-5.1927783486735719E-2"/>
                  <c:y val="0.18060130769374119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4708746748600996"/>
                      <c:h val="0.219663858480962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B40-4F73-93E6-E8C6DE5B5509}"/>
                </c:ext>
              </c:extLst>
            </c:dLbl>
            <c:dLbl>
              <c:idx val="4"/>
              <c:layout>
                <c:manualLayout>
                  <c:x val="-5.7153592900781675E-2"/>
                  <c:y val="7.01228581267717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859723376558552"/>
                      <c:h val="0.144192802267119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B40-4F73-93E6-E8C6DE5B5509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B40-4F73-93E6-E8C6DE5B55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Sheet!$B$323:$B$328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Sheet!$C$323:$C$328</c:f>
              <c:numCache>
                <c:formatCode>0.0%</c:formatCode>
                <c:ptCount val="6"/>
                <c:pt idx="0">
                  <c:v>5.6074766355140193E-2</c:v>
                </c:pt>
                <c:pt idx="1">
                  <c:v>0.25981308411214948</c:v>
                </c:pt>
                <c:pt idx="2">
                  <c:v>0.55140186915887857</c:v>
                </c:pt>
                <c:pt idx="3">
                  <c:v>4.8598130841121516E-2</c:v>
                </c:pt>
                <c:pt idx="4">
                  <c:v>1.8691588785046735E-2</c:v>
                </c:pt>
                <c:pt idx="5">
                  <c:v>6.5420560747663559E-2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6B40-4F73-93E6-E8C6DE5B5509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Sheet!$D$324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C264-42A9-8065-D57793A02379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264-42A9-8065-D57793A023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Sheet!$E$324</c:f>
              <c:numCache>
                <c:formatCode>0.0%</c:formatCode>
                <c:ptCount val="1"/>
                <c:pt idx="0">
                  <c:v>0.31588785046728973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C264-42A9-8065-D57793A02379}"/>
            </c:ext>
          </c:extLst>
        </c:ser>
        <c:ser>
          <c:idx val="2"/>
          <c:order val="1"/>
          <c:tx>
            <c:strRef>
              <c:f>Sheet!$D$326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C264-42A9-8065-D57793A02379}"/>
              </c:ext>
            </c:extLst>
          </c:dPt>
          <c:dLbls>
            <c:dLbl>
              <c:idx val="0"/>
              <c:layout>
                <c:manualLayout>
                  <c:x val="-3.3369062144776286E-2"/>
                  <c:y val="-7.3681452059956177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264-42A9-8065-D57793A023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Sheet!$E$326</c:f>
              <c:numCache>
                <c:formatCode>0.0%</c:formatCode>
                <c:ptCount val="1"/>
                <c:pt idx="0">
                  <c:v>6.7289719626168226E-2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C264-42A9-8065-D57793A02379}"/>
            </c:ext>
          </c:extLst>
        </c:ser>
        <c:dLbls/>
        <c:gapWidth val="100"/>
        <c:axId val="107766912"/>
        <c:axId val="107768448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Sheet!$D$325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Sheet!$E$325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C264-42A9-8065-D57793A02379}"/>
                  </c:ext>
                </c:extLst>
              </c15:ser>
            </c15:filteredBarSeries>
          </c:ext>
        </c:extLst>
      </c:barChart>
      <c:catAx>
        <c:axId val="1077669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7768448"/>
        <c:crosses val="autoZero"/>
        <c:auto val="1"/>
        <c:lblAlgn val="ctr"/>
        <c:lblOffset val="100"/>
      </c:catAx>
      <c:valAx>
        <c:axId val="107768448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7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A7C5-4A87-B65A-F64EFBE5C101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A7C5-4A87-B65A-F64EFBE5C101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A7C5-4A87-B65A-F64EFBE5C101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A7C5-4A87-B65A-F64EFBE5C101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A7C5-4A87-B65A-F64EFBE5C101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A7C5-4A87-B65A-F64EFBE5C101}"/>
              </c:ext>
            </c:extLst>
          </c:dPt>
          <c:dLbls>
            <c:dLbl>
              <c:idx val="0"/>
              <c:layout>
                <c:manualLayout>
                  <c:x val="0.13378471963830366"/>
                  <c:y val="-4.30683375825165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7588544664539451"/>
                      <c:h val="7.0077724219304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C5-4A87-B65A-F64EFBE5C101}"/>
                </c:ext>
              </c:extLst>
            </c:dLbl>
            <c:dLbl>
              <c:idx val="1"/>
              <c:layout>
                <c:manualLayout>
                  <c:x val="0.1514554308802068"/>
                  <c:y val="8.415164414450399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843300888597971"/>
                      <c:h val="0.143702199514695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7C5-4A87-B65A-F64EFBE5C101}"/>
                </c:ext>
              </c:extLst>
            </c:dLbl>
            <c:dLbl>
              <c:idx val="2"/>
              <c:layout>
                <c:manualLayout>
                  <c:x val="-0.10454843670190404"/>
                  <c:y val="5.5516772243191022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939810434457737"/>
                      <c:h val="0.118897323952800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7C5-4A87-B65A-F64EFBE5C101}"/>
                </c:ext>
              </c:extLst>
            </c:dLbl>
            <c:dLbl>
              <c:idx val="3"/>
              <c:layout>
                <c:manualLayout>
                  <c:x val="0"/>
                  <c:y val="0.10008765141459705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2077581847147784"/>
                      <c:h val="0.174039265211205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7C5-4A87-B65A-F64EFBE5C101}"/>
                </c:ext>
              </c:extLst>
            </c:dLbl>
            <c:dLbl>
              <c:idx val="4"/>
              <c:layout>
                <c:manualLayout>
                  <c:x val="-0.12549081117704727"/>
                  <c:y val="7.0122821464738111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4929790110332406"/>
                      <c:h val="0.144192728943052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7C5-4A87-B65A-F64EFBE5C101}"/>
                </c:ext>
              </c:extLst>
            </c:dLbl>
            <c:dLbl>
              <c:idx val="5"/>
              <c:layout>
                <c:manualLayout>
                  <c:x val="4.5904549768775108E-4"/>
                  <c:y val="1.57828534823004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560102239643528"/>
                      <c:h val="6.3433896205984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7C5-4A87-B65A-F64EFBE5C1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Sheet!$B$333:$B$338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Sheet!$C$333:$C$338</c:f>
              <c:numCache>
                <c:formatCode>0.0%</c:formatCode>
                <c:ptCount val="6"/>
                <c:pt idx="0">
                  <c:v>2.4299065420560758E-2</c:v>
                </c:pt>
                <c:pt idx="1">
                  <c:v>4.4859813084112153E-2</c:v>
                </c:pt>
                <c:pt idx="2">
                  <c:v>0.64112149532710294</c:v>
                </c:pt>
                <c:pt idx="3">
                  <c:v>0.11962616822429913</c:v>
                </c:pt>
                <c:pt idx="4">
                  <c:v>5.0467289719626184E-2</c:v>
                </c:pt>
                <c:pt idx="5">
                  <c:v>0.11962616822429913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A7C5-4A87-B65A-F64EFBE5C101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Sheet!$D$24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5B3C-4138-B95B-135B5D73E38C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B3C-4138-B95B-135B5D73E3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Sheet!$E$24</c:f>
              <c:numCache>
                <c:formatCode>0.0%</c:formatCode>
                <c:ptCount val="1"/>
                <c:pt idx="0">
                  <c:v>0.25981308411214998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5B3C-4138-B95B-135B5D73E38C}"/>
            </c:ext>
          </c:extLst>
        </c:ser>
        <c:ser>
          <c:idx val="2"/>
          <c:order val="1"/>
          <c:tx>
            <c:strRef>
              <c:f>Sheet!$D$26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5B3C-4138-B95B-135B5D73E38C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B3C-4138-B95B-135B5D73E3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Sheet!$E$26</c:f>
              <c:numCache>
                <c:formatCode>0.0%</c:formatCode>
                <c:ptCount val="1"/>
                <c:pt idx="0">
                  <c:v>4.2990654205607493E-2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5B3C-4138-B95B-135B5D73E38C}"/>
            </c:ext>
          </c:extLst>
        </c:ser>
        <c:dLbls/>
        <c:gapWidth val="100"/>
        <c:axId val="108715392"/>
        <c:axId val="108737664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Sheet!$E$25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5B3C-4138-B95B-135B5D73E38C}"/>
                  </c:ext>
                </c:extLst>
              </c15:ser>
            </c15:filteredBarSeries>
          </c:ext>
        </c:extLst>
      </c:barChart>
      <c:catAx>
        <c:axId val="1087153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8737664"/>
        <c:crosses val="autoZero"/>
        <c:auto val="1"/>
        <c:lblAlgn val="ctr"/>
        <c:lblOffset val="100"/>
      </c:catAx>
      <c:valAx>
        <c:axId val="10873766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71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Sheet!$D$334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CEF7-45F1-A466-7CEAD5FA93A1}"/>
              </c:ext>
            </c:extLst>
          </c:dPt>
          <c:dLbls>
            <c:dLbl>
              <c:idx val="0"/>
              <c:layout>
                <c:manualLayout>
                  <c:x val="4.8085371829445925E-3"/>
                  <c:y val="1.8770802498664443E-2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EF7-45F1-A466-7CEAD5FA9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Sheet!$E$334</c:f>
              <c:numCache>
                <c:formatCode>0.0%</c:formatCode>
                <c:ptCount val="1"/>
                <c:pt idx="0">
                  <c:v>6.9158878504672894E-2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CEF7-45F1-A466-7CEAD5FA93A1}"/>
            </c:ext>
          </c:extLst>
        </c:ser>
        <c:ser>
          <c:idx val="2"/>
          <c:order val="1"/>
          <c:tx>
            <c:strRef>
              <c:f>Sheet!$D$336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CEF7-45F1-A466-7CEAD5FA93A1}"/>
              </c:ext>
            </c:extLst>
          </c:dPt>
          <c:dLbls>
            <c:dLbl>
              <c:idx val="0"/>
              <c:layout>
                <c:manualLayout>
                  <c:x val="-0.33693319815794437"/>
                  <c:y val="-0.21414294674637877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EF7-45F1-A466-7CEAD5FA9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Sheet!$E$336</c:f>
              <c:numCache>
                <c:formatCode>0.0%</c:formatCode>
                <c:ptCount val="1"/>
                <c:pt idx="0">
                  <c:v>0.1700934579439253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CEF7-45F1-A466-7CEAD5FA93A1}"/>
            </c:ext>
          </c:extLst>
        </c:ser>
        <c:dLbls/>
        <c:gapWidth val="100"/>
        <c:axId val="107575552"/>
        <c:axId val="107585536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Sheet!$D$335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Sheet!$E$335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CEF7-45F1-A466-7CEAD5FA93A1}"/>
                  </c:ext>
                </c:extLst>
              </c15:ser>
            </c15:filteredBarSeries>
          </c:ext>
        </c:extLst>
      </c:barChart>
      <c:catAx>
        <c:axId val="10757555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7585536"/>
        <c:crosses val="autoZero"/>
        <c:auto val="1"/>
        <c:lblAlgn val="ctr"/>
        <c:lblOffset val="100"/>
      </c:catAx>
      <c:valAx>
        <c:axId val="107585536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57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8D54-4BF4-B462-A6E223A73A9C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8D54-4BF4-B462-A6E223A73A9C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8D54-4BF4-B462-A6E223A73A9C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8D54-4BF4-B462-A6E223A73A9C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8D54-4BF4-B462-A6E223A73A9C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8D54-4BF4-B462-A6E223A73A9C}"/>
              </c:ext>
            </c:extLst>
          </c:dPt>
          <c:dLbls>
            <c:dLbl>
              <c:idx val="0"/>
              <c:layout>
                <c:manualLayout>
                  <c:x val="0.22347214295184947"/>
                  <c:y val="3.13771412399364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8137599634529179"/>
                      <c:h val="0.146874851244318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D54-4BF4-B462-A6E223A73A9C}"/>
                </c:ext>
              </c:extLst>
            </c:dLbl>
            <c:dLbl>
              <c:idx val="1"/>
              <c:layout>
                <c:manualLayout>
                  <c:x val="0"/>
                  <c:y val="-0.312771321982944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6697790625749207"/>
                      <c:h val="0.217496282923752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D54-4BF4-B462-A6E223A73A9C}"/>
                </c:ext>
              </c:extLst>
            </c:dLbl>
            <c:dLbl>
              <c:idx val="2"/>
              <c:layout>
                <c:manualLayout>
                  <c:x val="-9.6827233241253523E-3"/>
                  <c:y val="1.2203506263317725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679016828143766"/>
                      <c:h val="0.11753112387892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D54-4BF4-B462-A6E223A73A9C}"/>
                </c:ext>
              </c:extLst>
            </c:dLbl>
            <c:dLbl>
              <c:idx val="3"/>
              <c:layout>
                <c:manualLayout>
                  <c:x val="-0.14450381107776769"/>
                  <c:y val="0.1221815756827564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5937038088124525"/>
                      <c:h val="0.143702290630777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D54-4BF4-B462-A6E223A73A9C}"/>
                </c:ext>
              </c:extLst>
            </c:dLbl>
            <c:dLbl>
              <c:idx val="4"/>
              <c:layout>
                <c:manualLayout>
                  <c:x val="-9.4879444668955995E-2"/>
                  <c:y val="4.52299477496897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1994848925517064"/>
                      <c:h val="8.01826926493629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D54-4BF4-B462-A6E223A73A9C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D54-4BF4-B462-A6E223A73A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Sheet!$B$343:$B$348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Sheet!$C$343:$C$348</c:f>
              <c:numCache>
                <c:formatCode>0.0%</c:formatCode>
                <c:ptCount val="6"/>
                <c:pt idx="0">
                  <c:v>0.11588785046728969</c:v>
                </c:pt>
                <c:pt idx="1">
                  <c:v>0.34205607476635508</c:v>
                </c:pt>
                <c:pt idx="2">
                  <c:v>0.47289719626168231</c:v>
                </c:pt>
                <c:pt idx="3">
                  <c:v>2.9906542056074778E-2</c:v>
                </c:pt>
                <c:pt idx="4">
                  <c:v>9.3457943925233673E-3</c:v>
                </c:pt>
                <c:pt idx="5">
                  <c:v>2.9906542056074778E-2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8D54-4BF4-B462-A6E223A73A9C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Sheet!$D$344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C12D-4944-AB6A-D7461E001B28}"/>
              </c:ext>
            </c:extLst>
          </c:dPt>
          <c:dLbls>
            <c:dLbl>
              <c:idx val="0"/>
              <c:layout>
                <c:manualLayout>
                  <c:x val="-0.29722297113902663"/>
                  <c:y val="0.20585276579710629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12D-4944-AB6A-D7461E001B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Sheet!$E$344</c:f>
              <c:numCache>
                <c:formatCode>0.0%</c:formatCode>
                <c:ptCount val="1"/>
                <c:pt idx="0">
                  <c:v>0.45794392523364486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C12D-4944-AB6A-D7461E001B28}"/>
            </c:ext>
          </c:extLst>
        </c:ser>
        <c:ser>
          <c:idx val="2"/>
          <c:order val="1"/>
          <c:tx>
            <c:strRef>
              <c:f>Sheet!$D$346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C12D-4944-AB6A-D7461E001B28}"/>
              </c:ext>
            </c:extLst>
          </c:dPt>
          <c:dLbls>
            <c:dLbl>
              <c:idx val="0"/>
              <c:layout>
                <c:manualLayout>
                  <c:x val="-1.8970207522641898E-2"/>
                  <c:y val="7.4014834754603217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12D-4944-AB6A-D7461E001B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Sheet!$E$346</c:f>
              <c:numCache>
                <c:formatCode>0.0%</c:formatCode>
                <c:ptCount val="1"/>
                <c:pt idx="0">
                  <c:v>3.9252336448598144E-2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C12D-4944-AB6A-D7461E001B28}"/>
            </c:ext>
          </c:extLst>
        </c:ser>
        <c:dLbls/>
        <c:gapWidth val="100"/>
        <c:axId val="108466560"/>
        <c:axId val="108468096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Sheet!$D$345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Sheet!$E$345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C12D-4944-AB6A-D7461E001B28}"/>
                  </c:ext>
                </c:extLst>
              </c15:ser>
            </c15:filteredBarSeries>
          </c:ext>
        </c:extLst>
      </c:barChart>
      <c:catAx>
        <c:axId val="10846656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8468096"/>
        <c:crosses val="autoZero"/>
        <c:auto val="1"/>
        <c:lblAlgn val="ctr"/>
        <c:lblOffset val="100"/>
      </c:catAx>
      <c:valAx>
        <c:axId val="108468096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46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8B33-4C51-85A3-3BC303EB3ADA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8B33-4C51-85A3-3BC303EB3ADA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8B33-4C51-85A3-3BC303EB3ADA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8B33-4C51-85A3-3BC303EB3ADA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8B33-4C51-85A3-3BC303EB3ADA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8B33-4C51-85A3-3BC303EB3ADA}"/>
              </c:ext>
            </c:extLst>
          </c:dPt>
          <c:dLbls>
            <c:dLbl>
              <c:idx val="0"/>
              <c:layout>
                <c:manualLayout>
                  <c:x val="8.1244452959488067E-2"/>
                  <c:y val="-8.982083852382784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7498578244387341"/>
                      <c:h val="8.44339625751262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B33-4C51-85A3-3BC303EB3ADA}"/>
                </c:ext>
              </c:extLst>
            </c:dLbl>
            <c:dLbl>
              <c:idx val="1"/>
              <c:layout>
                <c:manualLayout>
                  <c:x val="1.751259604665267E-2"/>
                  <c:y val="7.40323991037762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5056133139223291"/>
                      <c:h val="0.221847562785916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B33-4C51-85A3-3BC303EB3ADA}"/>
                </c:ext>
              </c:extLst>
            </c:dLbl>
            <c:dLbl>
              <c:idx val="2"/>
              <c:layout>
                <c:manualLayout>
                  <c:x val="-0.17768636464296894"/>
                  <c:y val="-2.2327202069749322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7001235682527874"/>
                      <c:h val="0.115571179713539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B33-4C51-85A3-3BC303EB3ADA}"/>
                </c:ext>
              </c:extLst>
            </c:dLbl>
            <c:dLbl>
              <c:idx val="3"/>
              <c:layout>
                <c:manualLayout>
                  <c:x val="-3.915577200019394E-2"/>
                  <c:y val="0.166788484701581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5726831607789385"/>
                      <c:h val="0.210683961751041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B33-4C51-85A3-3BC303EB3ADA}"/>
                </c:ext>
              </c:extLst>
            </c:dLbl>
            <c:dLbl>
              <c:idx val="4"/>
              <c:layout>
                <c:manualLayout>
                  <c:x val="-2.0801365671612457E-3"/>
                  <c:y val="5.36026456855428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8182409934730271"/>
                      <c:h val="0.147164390398160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B33-4C51-85A3-3BC303EB3ADA}"/>
                </c:ext>
              </c:extLst>
            </c:dLbl>
            <c:dLbl>
              <c:idx val="5"/>
              <c:layout>
                <c:manualLayout>
                  <c:x val="-8.3052722236126766E-2"/>
                  <c:y val="-7.347649259873031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B33-4C51-85A3-3BC303EB3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Sheet!$B$353:$B$358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Sheet!$C$353:$C$358</c:f>
              <c:numCache>
                <c:formatCode>0.0%</c:formatCode>
                <c:ptCount val="6"/>
                <c:pt idx="0">
                  <c:v>6.3551401869158877E-2</c:v>
                </c:pt>
                <c:pt idx="1">
                  <c:v>0.14953271028037379</c:v>
                </c:pt>
                <c:pt idx="2">
                  <c:v>0.64299065420560775</c:v>
                </c:pt>
                <c:pt idx="3">
                  <c:v>7.8504672897196273E-2</c:v>
                </c:pt>
                <c:pt idx="4">
                  <c:v>1.6822429906542063E-2</c:v>
                </c:pt>
                <c:pt idx="5">
                  <c:v>4.8598130841121516E-2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8B33-4C51-85A3-3BC303EB3ADA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Sheet!$D$354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42AE-4357-9940-0C300AD27CE2}"/>
              </c:ext>
            </c:extLst>
          </c:dPt>
          <c:dLbls>
            <c:dLbl>
              <c:idx val="0"/>
              <c:layout>
                <c:manualLayout>
                  <c:x val="-0.34329930592985652"/>
                  <c:y val="0.22554560403904747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2AE-4357-9940-0C300AD27C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Sheet!$E$354</c:f>
              <c:numCache>
                <c:formatCode>0.0%</c:formatCode>
                <c:ptCount val="1"/>
                <c:pt idx="0">
                  <c:v>0.21308411214953268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42AE-4357-9940-0C300AD27CE2}"/>
            </c:ext>
          </c:extLst>
        </c:ser>
        <c:ser>
          <c:idx val="2"/>
          <c:order val="1"/>
          <c:tx>
            <c:strRef>
              <c:f>Sheet!$D$356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42AE-4357-9940-0C300AD27CE2}"/>
              </c:ext>
            </c:extLst>
          </c:dPt>
          <c:dLbls>
            <c:dLbl>
              <c:idx val="0"/>
              <c:layout>
                <c:manualLayout>
                  <c:x val="-2.4729749371495663E-2"/>
                  <c:y val="-7.3681452059956177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2AE-4357-9940-0C300AD27C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Sheet!$E$356</c:f>
              <c:numCache>
                <c:formatCode>0.0%</c:formatCode>
                <c:ptCount val="1"/>
                <c:pt idx="0">
                  <c:v>9.5327102803738323E-2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42AE-4357-9940-0C300AD27CE2}"/>
            </c:ext>
          </c:extLst>
        </c:ser>
        <c:dLbls/>
        <c:gapWidth val="100"/>
        <c:axId val="107620992"/>
        <c:axId val="107643264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Sheet!$D$355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Sheet!$E$355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42AE-4357-9940-0C300AD27CE2}"/>
                  </c:ext>
                </c:extLst>
              </c15:ser>
            </c15:filteredBarSeries>
          </c:ext>
        </c:extLst>
      </c:barChart>
      <c:catAx>
        <c:axId val="1076209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7643264"/>
        <c:crosses val="autoZero"/>
        <c:auto val="1"/>
        <c:lblAlgn val="ctr"/>
        <c:lblOffset val="100"/>
      </c:catAx>
      <c:valAx>
        <c:axId val="107643264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62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DD0C-45B5-81EF-56B0FA5C4028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DD0C-45B5-81EF-56B0FA5C4028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DD0C-45B5-81EF-56B0FA5C4028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DD0C-45B5-81EF-56B0FA5C4028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DD0C-45B5-81EF-56B0FA5C4028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DD0C-45B5-81EF-56B0FA5C4028}"/>
              </c:ext>
            </c:extLst>
          </c:dPt>
          <c:dLbls>
            <c:dLbl>
              <c:idx val="0"/>
              <c:layout>
                <c:manualLayout>
                  <c:x val="0.11139917231217247"/>
                  <c:y val="7.792625347674588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2296773432916535"/>
                      <c:h val="8.44338754248354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D0C-45B5-81EF-56B0FA5C4028}"/>
                </c:ext>
              </c:extLst>
            </c:dLbl>
            <c:dLbl>
              <c:idx val="1"/>
              <c:layout>
                <c:manualLayout>
                  <c:x val="8.5100632750112828E-2"/>
                  <c:y val="0.115420514390750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103714939009652"/>
                      <c:h val="0.216388037548636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D0C-45B5-81EF-56B0FA5C4028}"/>
                </c:ext>
              </c:extLst>
            </c:dLbl>
            <c:dLbl>
              <c:idx val="2"/>
              <c:layout>
                <c:manualLayout>
                  <c:x val="0.22490988449433175"/>
                  <c:y val="-3.48286397538220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6838576204640868"/>
                      <c:h val="0.158727739956331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D0C-45B5-81EF-56B0FA5C4028}"/>
                </c:ext>
              </c:extLst>
            </c:dLbl>
            <c:dLbl>
              <c:idx val="3"/>
              <c:layout>
                <c:manualLayout>
                  <c:x val="-0.13674622696074665"/>
                  <c:y val="0.1193431964362737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6289836168653929"/>
                      <c:h val="0.143702180671094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D0C-45B5-81EF-56B0FA5C4028}"/>
                </c:ext>
              </c:extLst>
            </c:dLbl>
            <c:dLbl>
              <c:idx val="4"/>
              <c:layout>
                <c:manualLayout>
                  <c:x val="-7.0058379415668753E-2"/>
                  <c:y val="7.0972974457073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8598458656032147"/>
                      <c:h val="0.131668712744921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D0C-45B5-81EF-56B0FA5C4028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D0C-45B5-81EF-56B0FA5C4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Sheet!$B$363:$B$368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Sheet!$C$363:$C$368</c:f>
              <c:numCache>
                <c:formatCode>0.0%</c:formatCode>
                <c:ptCount val="6"/>
                <c:pt idx="0">
                  <c:v>5.4205607476635512E-2</c:v>
                </c:pt>
                <c:pt idx="1">
                  <c:v>0.10093457943925233</c:v>
                </c:pt>
                <c:pt idx="2">
                  <c:v>0.66355140186915884</c:v>
                </c:pt>
                <c:pt idx="3">
                  <c:v>9.9065420560747686E-2</c:v>
                </c:pt>
                <c:pt idx="4">
                  <c:v>2.4299065420560758E-2</c:v>
                </c:pt>
                <c:pt idx="5">
                  <c:v>5.7943925233644868E-2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DD0C-45B5-81EF-56B0FA5C4028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Sheet!$D$364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8015-4920-98C0-E61AE77B478C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015-4920-98C0-E61AE77B4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Sheet!$E$364</c:f>
              <c:numCache>
                <c:formatCode>0.0%</c:formatCode>
                <c:ptCount val="1"/>
                <c:pt idx="0">
                  <c:v>0.15514018691588782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8015-4920-98C0-E61AE77B478C}"/>
            </c:ext>
          </c:extLst>
        </c:ser>
        <c:ser>
          <c:idx val="2"/>
          <c:order val="1"/>
          <c:tx>
            <c:strRef>
              <c:f>Sheet!$D$366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8015-4920-98C0-E61AE77B478C}"/>
              </c:ext>
            </c:extLst>
          </c:dPt>
          <c:dLbls>
            <c:dLbl>
              <c:idx val="0"/>
              <c:layout>
                <c:manualLayout>
                  <c:x val="-0.43196563866403126"/>
                  <c:y val="-0.2211156845703511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015-4920-98C0-E61AE77B4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Sheet!$E$366</c:f>
              <c:numCache>
                <c:formatCode>0.0%</c:formatCode>
                <c:ptCount val="1"/>
                <c:pt idx="0">
                  <c:v>0.12336448598130843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8015-4920-98C0-E61AE77B478C}"/>
            </c:ext>
          </c:extLst>
        </c:ser>
        <c:dLbls/>
        <c:gapWidth val="100"/>
        <c:axId val="108823680"/>
        <c:axId val="108825216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Sheet!$D$365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Sheet!$E$365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8015-4920-98C0-E61AE77B478C}"/>
                  </c:ext>
                </c:extLst>
              </c15:ser>
            </c15:filteredBarSeries>
          </c:ext>
        </c:extLst>
      </c:barChart>
      <c:catAx>
        <c:axId val="1088236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8825216"/>
        <c:crosses val="autoZero"/>
        <c:auto val="1"/>
        <c:lblAlgn val="ctr"/>
        <c:lblOffset val="100"/>
      </c:catAx>
      <c:valAx>
        <c:axId val="108825216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82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B97A-40FA-9F81-0C73C0EB74C5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B97A-40FA-9F81-0C73C0EB74C5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B97A-40FA-9F81-0C73C0EB74C5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B97A-40FA-9F81-0C73C0EB74C5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B97A-40FA-9F81-0C73C0EB74C5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B97A-40FA-9F81-0C73C0EB74C5}"/>
              </c:ext>
            </c:extLst>
          </c:dPt>
          <c:dLbls>
            <c:dLbl>
              <c:idx val="0"/>
              <c:layout>
                <c:manualLayout>
                  <c:x val="0.11314963950460477"/>
                  <c:y val="1.4608075001937047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523865365638407"/>
                      <c:h val="8.44339428235572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97A-40FA-9F81-0C73C0EB74C5}"/>
                </c:ext>
              </c:extLst>
            </c:dLbl>
            <c:dLbl>
              <c:idx val="1"/>
              <c:layout>
                <c:manualLayout>
                  <c:x val="7.6724119741253788E-2"/>
                  <c:y val="0.10725440353192169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6861317177774119"/>
                      <c:h val="0.143702223050485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97A-40FA-9F81-0C73C0EB74C5}"/>
                </c:ext>
              </c:extLst>
            </c:dLbl>
            <c:dLbl>
              <c:idx val="2"/>
              <c:layout>
                <c:manualLayout>
                  <c:x val="0.1568158154421799"/>
                  <c:y val="-7.6805982131017719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7A-40FA-9F81-0C73C0EB74C5}"/>
                </c:ext>
              </c:extLst>
            </c:dLbl>
            <c:dLbl>
              <c:idx val="3"/>
              <c:layout>
                <c:manualLayout>
                  <c:x val="-0.1634837642861624"/>
                  <c:y val="0.153479209684199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0942328703570776"/>
                      <c:h val="0.211974207166945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97A-40FA-9F81-0C73C0EB74C5}"/>
                </c:ext>
              </c:extLst>
            </c:dLbl>
            <c:dLbl>
              <c:idx val="4"/>
              <c:layout>
                <c:manualLayout>
                  <c:x val="-1.5754764964848185E-8"/>
                  <c:y val="6.79874343617392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8598452850318782"/>
                      <c:h val="0.148454831183631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97A-40FA-9F81-0C73C0EB74C5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97A-40FA-9F81-0C73C0EB74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Sheet!$B$373:$B$378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Sheet!$C$373:$C$378</c:f>
              <c:numCache>
                <c:formatCode>0.0%</c:formatCode>
                <c:ptCount val="6"/>
                <c:pt idx="0">
                  <c:v>5.4205607476635512E-2</c:v>
                </c:pt>
                <c:pt idx="1">
                  <c:v>0.10841121495327102</c:v>
                </c:pt>
                <c:pt idx="2">
                  <c:v>0.61308411214953284</c:v>
                </c:pt>
                <c:pt idx="3">
                  <c:v>0.13271028037383184</c:v>
                </c:pt>
                <c:pt idx="4">
                  <c:v>3.1775700934579446E-2</c:v>
                </c:pt>
                <c:pt idx="5">
                  <c:v>5.9813084112149563E-2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B97A-40FA-9F81-0C73C0EB74C5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Sheet!$D$374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A4A4-4420-8155-94F1380DF499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4A4-4420-8155-94F1380DF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Sheet!$E$374</c:f>
              <c:numCache>
                <c:formatCode>0.0%</c:formatCode>
                <c:ptCount val="1"/>
                <c:pt idx="0">
                  <c:v>0.16261682242990647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A4A4-4420-8155-94F1380DF499}"/>
            </c:ext>
          </c:extLst>
        </c:ser>
        <c:ser>
          <c:idx val="2"/>
          <c:order val="1"/>
          <c:tx>
            <c:strRef>
              <c:f>Sheet!$D$376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A4A4-4420-8155-94F1380DF499}"/>
              </c:ext>
            </c:extLst>
          </c:dPt>
          <c:dLbls>
            <c:dLbl>
              <c:idx val="0"/>
              <c:layout>
                <c:manualLayout>
                  <c:x val="-0.36573090740221315"/>
                  <c:y val="-0.23096210369132181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4A4-4420-8155-94F1380DF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Sheet!$E$376</c:f>
              <c:numCache>
                <c:formatCode>0.0%</c:formatCode>
                <c:ptCount val="1"/>
                <c:pt idx="0">
                  <c:v>0.16448598130841124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A4A4-4420-8155-94F1380DF499}"/>
            </c:ext>
          </c:extLst>
        </c:ser>
        <c:dLbls/>
        <c:gapWidth val="100"/>
        <c:axId val="123583488"/>
        <c:axId val="123597568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Sheet!$D$375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Sheet!$E$375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A4A4-4420-8155-94F1380DF499}"/>
                  </c:ext>
                </c:extLst>
              </c15:ser>
            </c15:filteredBarSeries>
          </c:ext>
        </c:extLst>
      </c:barChart>
      <c:catAx>
        <c:axId val="1235834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3597568"/>
        <c:crosses val="autoZero"/>
        <c:auto val="1"/>
        <c:lblAlgn val="ctr"/>
        <c:lblOffset val="100"/>
      </c:catAx>
      <c:valAx>
        <c:axId val="123597568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58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E11D-4374-AF4A-0F1598592CBC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E11D-4374-AF4A-0F1598592CBC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E11D-4374-AF4A-0F1598592CBC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E11D-4374-AF4A-0F1598592CBC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E11D-4374-AF4A-0F1598592CBC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E11D-4374-AF4A-0F1598592CBC}"/>
              </c:ext>
            </c:extLst>
          </c:dPt>
          <c:dLbls>
            <c:dLbl>
              <c:idx val="0"/>
              <c:layout>
                <c:manualLayout>
                  <c:x val="7.8074758503299396E-2"/>
                  <c:y val="-3.4918849298182237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68696274765175"/>
                      <c:h val="8.443380481380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1D-4374-AF4A-0F1598592CBC}"/>
                </c:ext>
              </c:extLst>
            </c:dLbl>
            <c:dLbl>
              <c:idx val="1"/>
              <c:layout>
                <c:manualLayout>
                  <c:x val="3.0281704343978404E-2"/>
                  <c:y val="0.159153172225553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103715333949796"/>
                      <c:h val="0.219053284318174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11D-4374-AF4A-0F1598592CBC}"/>
                </c:ext>
              </c:extLst>
            </c:dLbl>
            <c:dLbl>
              <c:idx val="2"/>
              <c:layout>
                <c:manualLayout>
                  <c:x val="0.43045460295962845"/>
                  <c:y val="-6.6978691854287953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1D-4374-AF4A-0F1598592CBC}"/>
                </c:ext>
              </c:extLst>
            </c:dLbl>
            <c:dLbl>
              <c:idx val="3"/>
              <c:layout>
                <c:manualLayout>
                  <c:x val="-0.1634837982945313"/>
                  <c:y val="0.168181863568861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0942321901896996"/>
                      <c:h val="0.241379514936270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11D-4374-AF4A-0F1598592CBC}"/>
                </c:ext>
              </c:extLst>
            </c:dLbl>
            <c:dLbl>
              <c:idx val="4"/>
              <c:layout>
                <c:manualLayout>
                  <c:x val="-7.005839904541962E-2"/>
                  <c:y val="7.87193697094724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8598454730081977"/>
                      <c:h val="0.147161503249719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11D-4374-AF4A-0F1598592CBC}"/>
                </c:ext>
              </c:extLst>
            </c:dLbl>
            <c:dLbl>
              <c:idx val="5"/>
              <c:layout>
                <c:manualLayout>
                  <c:x val="-6.9420490166658647E-2"/>
                  <c:y val="-1.2929436585704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11D-4374-AF4A-0F1598592C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Sheet!$B$383:$B$388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Sheet!$C$383:$C$388</c:f>
              <c:numCache>
                <c:formatCode>0.0%</c:formatCode>
                <c:ptCount val="6"/>
                <c:pt idx="0">
                  <c:v>5.4205607476635512E-2</c:v>
                </c:pt>
                <c:pt idx="1">
                  <c:v>0.16261682242990647</c:v>
                </c:pt>
                <c:pt idx="2">
                  <c:v>0.63364485981308449</c:v>
                </c:pt>
                <c:pt idx="3">
                  <c:v>7.8504672897196273E-2</c:v>
                </c:pt>
                <c:pt idx="4">
                  <c:v>1.4953271028037382E-2</c:v>
                </c:pt>
                <c:pt idx="5">
                  <c:v>5.6074766355140193E-2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E11D-4374-AF4A-0F1598592CBC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3EEB-449B-A717-B55C01A9B3B5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3EEB-449B-A717-B55C01A9B3B5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3EEB-449B-A717-B55C01A9B3B5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3EEB-449B-A717-B55C01A9B3B5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3EEB-449B-A717-B55C01A9B3B5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3EEB-449B-A717-B55C01A9B3B5}"/>
              </c:ext>
            </c:extLst>
          </c:dPt>
          <c:dLbls>
            <c:dLbl>
              <c:idx val="0"/>
              <c:layout>
                <c:manualLayout>
                  <c:x val="7.4617816359669423E-2"/>
                  <c:y val="0.17843418135212197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EB-449B-A717-B55C01A9B3B5}"/>
                </c:ext>
              </c:extLst>
            </c:dLbl>
            <c:dLbl>
              <c:idx val="1"/>
              <c:layout>
                <c:manualLayout>
                  <c:x val="1.655344603854623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72639499894396786"/>
                      <c:h val="9.3054025880603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EEB-449B-A717-B55C01A9B3B5}"/>
                </c:ext>
              </c:extLst>
            </c:dLbl>
            <c:dLbl>
              <c:idx val="2"/>
              <c:layout>
                <c:manualLayout>
                  <c:x val="-1.5956084671827651E-2"/>
                  <c:y val="9.9552154157155709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99338545042982"/>
                      <c:h val="0.121098906716398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EEB-449B-A717-B55C01A9B3B5}"/>
                </c:ext>
              </c:extLst>
            </c:dLbl>
            <c:dLbl>
              <c:idx val="3"/>
              <c:layout>
                <c:manualLayout>
                  <c:x val="-9.5825283019052021E-2"/>
                  <c:y val="8.48073668787500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803738500102676"/>
                      <c:h val="0.15154178570499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EEB-449B-A717-B55C01A9B3B5}"/>
                </c:ext>
              </c:extLst>
            </c:dLbl>
            <c:dLbl>
              <c:idx val="4"/>
              <c:layout>
                <c:manualLayout>
                  <c:x val="-0.16823648811350067"/>
                  <c:y val="1.1513338548108145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1934117577431373"/>
                      <c:h val="8.8629449876565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EEB-449B-A717-B55C01A9B3B5}"/>
                </c:ext>
              </c:extLst>
            </c:dLbl>
            <c:dLbl>
              <c:idx val="5"/>
              <c:layout>
                <c:manualLayout>
                  <c:x val="0.2358332760198108"/>
                  <c:y val="2.924503124604948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8890434592588644"/>
                      <c:h val="6.97512589260035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EEB-449B-A717-B55C01A9B3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Sheet!$B$33:$B$38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Sheet!$C$33:$C$38</c:f>
              <c:numCache>
                <c:formatCode>0.0%</c:formatCode>
                <c:ptCount val="6"/>
                <c:pt idx="0">
                  <c:v>0.26355140186915887</c:v>
                </c:pt>
                <c:pt idx="1">
                  <c:v>0.47663551401869164</c:v>
                </c:pt>
                <c:pt idx="2">
                  <c:v>0.18317757009345786</c:v>
                </c:pt>
                <c:pt idx="3">
                  <c:v>5.0467289719626184E-2</c:v>
                </c:pt>
                <c:pt idx="4">
                  <c:v>1.121495327102804E-2</c:v>
                </c:pt>
                <c:pt idx="5">
                  <c:v>1.4953271028037382E-2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3EEB-449B-A717-B55C01A9B3B5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Sheet!$D$384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44AF-4981-A4E7-A84B87229159}"/>
              </c:ext>
            </c:extLst>
          </c:dPt>
          <c:dLbls>
            <c:dLbl>
              <c:idx val="0"/>
              <c:layout>
                <c:manualLayout>
                  <c:x val="-0.33178022223214904"/>
                  <c:y val="0.2156991849180769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4AF-4981-A4E7-A84B872291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Sheet!$E$384</c:f>
              <c:numCache>
                <c:formatCode>0.0%</c:formatCode>
                <c:ptCount val="1"/>
                <c:pt idx="0">
                  <c:v>0.21682242990654196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44AF-4981-A4E7-A84B87229159}"/>
            </c:ext>
          </c:extLst>
        </c:ser>
        <c:ser>
          <c:idx val="2"/>
          <c:order val="1"/>
          <c:tx>
            <c:strRef>
              <c:f>Sheet!$D$386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44AF-4981-A4E7-A84B87229159}"/>
              </c:ext>
            </c:extLst>
          </c:dPt>
          <c:dLbls>
            <c:dLbl>
              <c:idx val="0"/>
              <c:layout>
                <c:manualLayout>
                  <c:x val="-4.7767916766910674E-2"/>
                  <c:y val="7.401483475460321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10890527202089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4AF-4981-A4E7-A84B872291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Sheet!$E$386</c:f>
              <c:numCache>
                <c:formatCode>0.0%</c:formatCode>
                <c:ptCount val="1"/>
                <c:pt idx="0">
                  <c:v>9.3457943925233669E-2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44AF-4981-A4E7-A84B87229159}"/>
            </c:ext>
          </c:extLst>
        </c:ser>
        <c:dLbls/>
        <c:gapWidth val="100"/>
        <c:axId val="124331904"/>
        <c:axId val="124333440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Sheet!$D$385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Sheet!$E$385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44AF-4981-A4E7-A84B87229159}"/>
                  </c:ext>
                </c:extLst>
              </c15:ser>
            </c15:filteredBarSeries>
          </c:ext>
        </c:extLst>
      </c:barChart>
      <c:catAx>
        <c:axId val="1243319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4333440"/>
        <c:crosses val="autoZero"/>
        <c:auto val="1"/>
        <c:lblAlgn val="ctr"/>
        <c:lblOffset val="100"/>
      </c:catAx>
      <c:valAx>
        <c:axId val="124333440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33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2354974878372036"/>
          <c:y val="0.11548300264475155"/>
          <c:w val="0.56105359655111664"/>
          <c:h val="0.8102430756344241"/>
        </c:manualLayout>
      </c:layout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0556-4DF7-9D21-A33A207F1F97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0556-4DF7-9D21-A33A207F1F97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0556-4DF7-9D21-A33A207F1F97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0556-4DF7-9D21-A33A207F1F97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0556-4DF7-9D21-A33A207F1F97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0556-4DF7-9D21-A33A207F1F97}"/>
              </c:ext>
            </c:extLst>
          </c:dPt>
          <c:dLbls>
            <c:dLbl>
              <c:idx val="0"/>
              <c:layout>
                <c:manualLayout>
                  <c:x val="5.9884001279043239E-2"/>
                  <c:y val="3.30740175907135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8137608740546869"/>
                      <c:h val="0.162155241841712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556-4DF7-9D21-A33A207F1F97}"/>
                </c:ext>
              </c:extLst>
            </c:dLbl>
            <c:dLbl>
              <c:idx val="1"/>
              <c:layout>
                <c:manualLayout>
                  <c:x val="-9.2149013799963601E-3"/>
                  <c:y val="0.224930080149112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200239432664763"/>
                      <c:h val="0.221423658114469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556-4DF7-9D21-A33A207F1F97}"/>
                </c:ext>
              </c:extLst>
            </c:dLbl>
            <c:dLbl>
              <c:idx val="2"/>
              <c:layout>
                <c:manualLayout>
                  <c:x val="-8.0425537745394127E-3"/>
                  <c:y val="6.8162913605753578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552241437401581"/>
                      <c:h val="0.128737537055305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556-4DF7-9D21-A33A207F1F97}"/>
                </c:ext>
              </c:extLst>
            </c:dLbl>
            <c:dLbl>
              <c:idx val="3"/>
              <c:layout>
                <c:manualLayout>
                  <c:x val="-0.11174959148901485"/>
                  <c:y val="0.1908469230015469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660292690915112"/>
                      <c:h val="0.143702372763524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556-4DF7-9D21-A33A207F1F97}"/>
                </c:ext>
              </c:extLst>
            </c:dLbl>
            <c:dLbl>
              <c:idx val="4"/>
              <c:layout>
                <c:manualLayout>
                  <c:x val="1.7493499319358335E-4"/>
                  <c:y val="4.24356189230801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4468732055120253"/>
                      <c:h val="9.06669311959000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556-4DF7-9D21-A33A207F1F97}"/>
                </c:ext>
              </c:extLst>
            </c:dLbl>
            <c:dLbl>
              <c:idx val="5"/>
              <c:layout>
                <c:manualLayout>
                  <c:x val="1.2469414462084523E-2"/>
                  <c:y val="-3.94209591054338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556-4DF7-9D21-A33A207F1F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Sheet!$B$393:$B$398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Sheet!$C$393:$C$398</c:f>
              <c:numCache>
                <c:formatCode>0.0%</c:formatCode>
                <c:ptCount val="6"/>
                <c:pt idx="0">
                  <c:v>8.7850467289719639E-2</c:v>
                </c:pt>
                <c:pt idx="1">
                  <c:v>0.33644859813084127</c:v>
                </c:pt>
                <c:pt idx="2">
                  <c:v>0.45420560747663546</c:v>
                </c:pt>
                <c:pt idx="3">
                  <c:v>6.915887850467288E-2</c:v>
                </c:pt>
                <c:pt idx="4">
                  <c:v>7.4766355140186945E-3</c:v>
                </c:pt>
                <c:pt idx="5">
                  <c:v>4.4859813084112153E-2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0556-4DF7-9D21-A33A207F1F9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Sheet!$D$394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5F29-4382-93C2-44BF1C945E9C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F29-4382-93C2-44BF1C945E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Sheet!$E$394</c:f>
              <c:numCache>
                <c:formatCode>0.0%</c:formatCode>
                <c:ptCount val="1"/>
                <c:pt idx="0">
                  <c:v>0.42429906542056078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5F29-4382-93C2-44BF1C945E9C}"/>
            </c:ext>
          </c:extLst>
        </c:ser>
        <c:ser>
          <c:idx val="2"/>
          <c:order val="1"/>
          <c:tx>
            <c:strRef>
              <c:f>Sheet!$D$396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5F29-4382-93C2-44BF1C945E9C}"/>
              </c:ext>
            </c:extLst>
          </c:dPt>
          <c:dLbls>
            <c:dLbl>
              <c:idx val="0"/>
              <c:layout>
                <c:manualLayout>
                  <c:x val="-1.0330894749361295E-2"/>
                  <c:y val="1.2324693035945633E-2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F29-4382-93C2-44BF1C945E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Sheet!$E$396</c:f>
              <c:numCache>
                <c:formatCode>0.0%</c:formatCode>
                <c:ptCount val="1"/>
                <c:pt idx="0">
                  <c:v>7.6635514018691592E-2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5F29-4382-93C2-44BF1C945E9C}"/>
            </c:ext>
          </c:extLst>
        </c:ser>
        <c:dLbls/>
        <c:gapWidth val="100"/>
        <c:axId val="130457600"/>
        <c:axId val="130459136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Sheet!$D$395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Sheet!$E$395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5F29-4382-93C2-44BF1C945E9C}"/>
                  </c:ext>
                </c:extLst>
              </c15:ser>
            </c15:filteredBarSeries>
          </c:ext>
        </c:extLst>
      </c:barChart>
      <c:catAx>
        <c:axId val="13045760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0459136"/>
        <c:crosses val="autoZero"/>
        <c:auto val="1"/>
        <c:lblAlgn val="ctr"/>
        <c:lblOffset val="100"/>
      </c:catAx>
      <c:valAx>
        <c:axId val="130459136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45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FA75-4F07-A317-0694D8043105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FA75-4F07-A317-0694D8043105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FA75-4F07-A317-0694D8043105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FA75-4F07-A317-0694D8043105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FA75-4F07-A317-0694D8043105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FA75-4F07-A317-0694D8043105}"/>
              </c:ext>
            </c:extLst>
          </c:dPt>
          <c:dLbls>
            <c:dLbl>
              <c:idx val="0"/>
              <c:layout>
                <c:manualLayout>
                  <c:x val="0.22347219179646211"/>
                  <c:y val="7.619568907791566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8137609403451694"/>
                      <c:h val="0.155838560811914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A75-4F07-A317-0694D8043105}"/>
                </c:ext>
              </c:extLst>
            </c:dLbl>
            <c:dLbl>
              <c:idx val="1"/>
              <c:layout>
                <c:manualLayout>
                  <c:x val="-8.2237949755355876E-3"/>
                  <c:y val="-0.107612186488917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4393262508709534"/>
                      <c:h val="0.244858946514208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A75-4F07-A317-0694D8043105}"/>
                </c:ext>
              </c:extLst>
            </c:dLbl>
            <c:dLbl>
              <c:idx val="2"/>
              <c:layout>
                <c:manualLayout>
                  <c:x val="-9.3342010284904239E-3"/>
                  <c:y val="1.2203506263317725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2309319399799515"/>
                      <c:h val="0.123202789467063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A75-4F07-A317-0694D8043105}"/>
                </c:ext>
              </c:extLst>
            </c:dLbl>
            <c:dLbl>
              <c:idx val="3"/>
              <c:layout>
                <c:manualLayout>
                  <c:x val="-0.15320392955260662"/>
                  <c:y val="0.149095220355912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2998295650281939"/>
                      <c:h val="0.203206228510371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A75-4F07-A317-0694D8043105}"/>
                </c:ext>
              </c:extLst>
            </c:dLbl>
            <c:dLbl>
              <c:idx val="4"/>
              <c:layout>
                <c:manualLayout>
                  <c:x val="0"/>
                  <c:y val="3.63043965638616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2915988898415058"/>
                      <c:h val="8.01828877609180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A75-4F07-A317-0694D8043105}"/>
                </c:ext>
              </c:extLst>
            </c:dLbl>
            <c:dLbl>
              <c:idx val="5"/>
              <c:layout>
                <c:manualLayout>
                  <c:x val="2.3848268841741543E-2"/>
                  <c:y val="-2.04988533789186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7852192342859218"/>
                      <c:h val="6.34339503386216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A75-4F07-A317-0694D80431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Sheet!$B$403:$B$408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Sheet!$C$403:$C$408</c:f>
              <c:numCache>
                <c:formatCode>0.0%</c:formatCode>
                <c:ptCount val="6"/>
                <c:pt idx="0">
                  <c:v>8.4112149532710262E-2</c:v>
                </c:pt>
                <c:pt idx="1">
                  <c:v>0.29906542056074764</c:v>
                </c:pt>
                <c:pt idx="2">
                  <c:v>0.48971962616822434</c:v>
                </c:pt>
                <c:pt idx="3">
                  <c:v>7.2897196261682257E-2</c:v>
                </c:pt>
                <c:pt idx="4">
                  <c:v>5.6074766355140183E-3</c:v>
                </c:pt>
                <c:pt idx="5">
                  <c:v>4.8598130841121516E-2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FA75-4F07-A317-0694D8043105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Sheet!$D$404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21F7-415B-93D4-5DBA42F8A1E2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1F7-415B-93D4-5DBA42F8A1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Sheet!$E$404</c:f>
              <c:numCache>
                <c:formatCode>0.0%</c:formatCode>
                <c:ptCount val="1"/>
                <c:pt idx="0">
                  <c:v>0.38317757009345793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21F7-415B-93D4-5DBA42F8A1E2}"/>
            </c:ext>
          </c:extLst>
        </c:ser>
        <c:ser>
          <c:idx val="2"/>
          <c:order val="1"/>
          <c:tx>
            <c:strRef>
              <c:f>Sheet!$D$406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21F7-415B-93D4-5DBA42F8A1E2}"/>
              </c:ext>
            </c:extLst>
          </c:dPt>
          <c:dLbls>
            <c:dLbl>
              <c:idx val="0"/>
              <c:layout>
                <c:manualLayout>
                  <c:x val="-2.760952029592257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1F7-415B-93D4-5DBA42F8A1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Sheet!$E$406</c:f>
              <c:numCache>
                <c:formatCode>0.0%</c:formatCode>
                <c:ptCount val="1"/>
                <c:pt idx="0">
                  <c:v>7.8504672897196273E-2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21F7-415B-93D4-5DBA42F8A1E2}"/>
            </c:ext>
          </c:extLst>
        </c:ser>
        <c:dLbls/>
        <c:gapWidth val="100"/>
        <c:axId val="130738432"/>
        <c:axId val="109776896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Sheet!$D$405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Sheet!$E$405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21F7-415B-93D4-5DBA42F8A1E2}"/>
                  </c:ext>
                </c:extLst>
              </c15:ser>
            </c15:filteredBarSeries>
          </c:ext>
        </c:extLst>
      </c:barChart>
      <c:catAx>
        <c:axId val="1307384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9776896"/>
        <c:crosses val="autoZero"/>
        <c:auto val="1"/>
        <c:lblAlgn val="ctr"/>
        <c:lblOffset val="100"/>
      </c:catAx>
      <c:valAx>
        <c:axId val="109776896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73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CFF7-4873-A586-D9041B1E0D2E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CFF7-4873-A586-D9041B1E0D2E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CFF7-4873-A586-D9041B1E0D2E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CFF7-4873-A586-D9041B1E0D2E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CFF7-4873-A586-D9041B1E0D2E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CFF7-4873-A586-D9041B1E0D2E}"/>
              </c:ext>
            </c:extLst>
          </c:dPt>
          <c:dLbls>
            <c:dLbl>
              <c:idx val="0"/>
              <c:layout>
                <c:manualLayout>
                  <c:x val="2.1095838226956102E-2"/>
                  <c:y val="4.61496496972600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2712961181759276"/>
                      <c:h val="0.128099975817478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FF7-4873-A586-D9041B1E0D2E}"/>
                </c:ext>
              </c:extLst>
            </c:dLbl>
            <c:dLbl>
              <c:idx val="1"/>
              <c:layout>
                <c:manualLayout>
                  <c:x val="-3.6559949831929381E-2"/>
                  <c:y val="2.41660181701279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2711018497894056"/>
                      <c:h val="0.207745971203315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FF7-4873-A586-D9041B1E0D2E}"/>
                </c:ext>
              </c:extLst>
            </c:dLbl>
            <c:dLbl>
              <c:idx val="2"/>
              <c:layout>
                <c:manualLayout>
                  <c:x val="-3.587867855608059E-3"/>
                  <c:y val="1.2203506263317725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006518432083267"/>
                      <c:h val="0.120547464789216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FF7-4873-A586-D9041B1E0D2E}"/>
                </c:ext>
              </c:extLst>
            </c:dLbl>
            <c:dLbl>
              <c:idx val="3"/>
              <c:layout>
                <c:manualLayout>
                  <c:x val="-0.14741077867312372"/>
                  <c:y val="0.1542761630568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4156925826178519"/>
                      <c:h val="0.213568113912285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FF7-4873-A586-D9041B1E0D2E}"/>
                </c:ext>
              </c:extLst>
            </c:dLbl>
            <c:dLbl>
              <c:idx val="4"/>
              <c:layout>
                <c:manualLayout>
                  <c:x val="-8.7136021526891844E-2"/>
                  <c:y val="4.52299291337928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2013971503928399"/>
                      <c:h val="8.01828244497903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FF7-4873-A586-D9041B1E0D2E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FF7-4873-A586-D9041B1E0D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Sheet!$B$413:$B$418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Sheet!$C$413:$C$418</c:f>
              <c:numCache>
                <c:formatCode>0.0%</c:formatCode>
                <c:ptCount val="6"/>
                <c:pt idx="0">
                  <c:v>0.16822429906542066</c:v>
                </c:pt>
                <c:pt idx="1">
                  <c:v>0.37943925233644865</c:v>
                </c:pt>
                <c:pt idx="2">
                  <c:v>0.27850467289719638</c:v>
                </c:pt>
                <c:pt idx="3">
                  <c:v>0.12897196261682239</c:v>
                </c:pt>
                <c:pt idx="4">
                  <c:v>1.8691588785046735E-2</c:v>
                </c:pt>
                <c:pt idx="5">
                  <c:v>2.6168224299065412E-2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CFF7-4873-A586-D9041B1E0D2E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Sheet!$D$414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4822-42F8-A240-75450673FB02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822-42F8-A240-75450673FB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Sheet!$E$414</c:f>
              <c:numCache>
                <c:formatCode>0.0%</c:formatCode>
                <c:ptCount val="1"/>
                <c:pt idx="0">
                  <c:v>0.54766355140186918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4822-42F8-A240-75450673FB02}"/>
            </c:ext>
          </c:extLst>
        </c:ser>
        <c:ser>
          <c:idx val="2"/>
          <c:order val="1"/>
          <c:tx>
            <c:strRef>
              <c:f>Sheet!$D$416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4822-42F8-A240-75450673FB02}"/>
              </c:ext>
            </c:extLst>
          </c:dPt>
          <c:dLbls>
            <c:dLbl>
              <c:idx val="0"/>
              <c:layout>
                <c:manualLayout>
                  <c:x val="1.1881889483461542E-3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822-42F8-A240-75450673FB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Sheet!$E$416</c:f>
              <c:numCache>
                <c:formatCode>0.0%</c:formatCode>
                <c:ptCount val="1"/>
                <c:pt idx="0">
                  <c:v>0.14766355140186915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4822-42F8-A240-75450673FB02}"/>
            </c:ext>
          </c:extLst>
        </c:ser>
        <c:dLbls/>
        <c:gapWidth val="100"/>
        <c:axId val="130843392"/>
        <c:axId val="130844928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Sheet!$D$415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Sheet!$E$415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4822-42F8-A240-75450673FB02}"/>
                  </c:ext>
                </c:extLst>
              </c15:ser>
            </c15:filteredBarSeries>
          </c:ext>
        </c:extLst>
      </c:barChart>
      <c:catAx>
        <c:axId val="1308433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0844928"/>
        <c:crosses val="autoZero"/>
        <c:auto val="1"/>
        <c:lblAlgn val="ctr"/>
        <c:lblOffset val="100"/>
      </c:catAx>
      <c:valAx>
        <c:axId val="130844928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84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36FF-4C40-BBA8-3E9ABF18338B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36FF-4C40-BBA8-3E9ABF18338B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36FF-4C40-BBA8-3E9ABF18338B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36FF-4C40-BBA8-3E9ABF18338B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36FF-4C40-BBA8-3E9ABF18338B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36FF-4C40-BBA8-3E9ABF18338B}"/>
              </c:ext>
            </c:extLst>
          </c:dPt>
          <c:dLbls>
            <c:dLbl>
              <c:idx val="0"/>
              <c:layout>
                <c:manualLayout>
                  <c:x val="0.17292433851781147"/>
                  <c:y val="2.779826266712658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5345520894514108"/>
                      <c:h val="8.44339369108139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6FF-4C40-BBA8-3E9ABF18338B}"/>
                </c:ext>
              </c:extLst>
            </c:dLbl>
            <c:dLbl>
              <c:idx val="1"/>
              <c:layout>
                <c:manualLayout>
                  <c:x val="7.3813726784278624E-2"/>
                  <c:y val="0.147358818885743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5222520988889924"/>
                      <c:h val="0.201934762888887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6FF-4C40-BBA8-3E9ABF18338B}"/>
                </c:ext>
              </c:extLst>
            </c:dLbl>
            <c:dLbl>
              <c:idx val="2"/>
              <c:layout>
                <c:manualLayout>
                  <c:x val="-2.5317395368871076E-2"/>
                  <c:y val="6.3329192452451305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170349647809552"/>
                      <c:h val="0.133966893117545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6FF-4C40-BBA8-3E9ABF18338B}"/>
                </c:ext>
              </c:extLst>
            </c:dLbl>
            <c:dLbl>
              <c:idx val="3"/>
              <c:layout>
                <c:manualLayout>
                  <c:x val="-0.14185999809459324"/>
                  <c:y val="0.156547322193657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5267081941884606"/>
                      <c:h val="0.218110432185862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6FF-4C40-BBA8-3E9ABF18338B}"/>
                </c:ext>
              </c:extLst>
            </c:dLbl>
            <c:dLbl>
              <c:idx val="4"/>
              <c:layout>
                <c:manualLayout>
                  <c:x val="8.1078880994688732E-8"/>
                  <c:y val="8.24340128218289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8598460733660084"/>
                      <c:h val="0.167531279541293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6FF-4C40-BBA8-3E9ABF18338B}"/>
                </c:ext>
              </c:extLst>
            </c:dLbl>
            <c:dLbl>
              <c:idx val="5"/>
              <c:layout>
                <c:manualLayout>
                  <c:x val="-9.0416006008917998E-2"/>
                  <c:y val="-1.61645883266690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6FF-4C40-BBA8-3E9ABF1833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Sheet!$B$423:$B$428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Sheet!$C$423:$C$428</c:f>
              <c:numCache>
                <c:formatCode>0.0%</c:formatCode>
                <c:ptCount val="6"/>
                <c:pt idx="0">
                  <c:v>3.7383177570093476E-2</c:v>
                </c:pt>
                <c:pt idx="1">
                  <c:v>0.15887850467289721</c:v>
                </c:pt>
                <c:pt idx="2">
                  <c:v>0.34205607476635508</c:v>
                </c:pt>
                <c:pt idx="3">
                  <c:v>0.35514018691588783</c:v>
                </c:pt>
                <c:pt idx="4">
                  <c:v>7.2897196261682257E-2</c:v>
                </c:pt>
                <c:pt idx="5">
                  <c:v>3.3644859813084113E-2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36FF-4C40-BBA8-3E9ABF18338B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Sheet!$D$424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E2D7-4116-8A13-DAE282C04E09}"/>
              </c:ext>
            </c:extLst>
          </c:dPt>
          <c:dLbls>
            <c:dLbl>
              <c:idx val="0"/>
              <c:layout>
                <c:manualLayout>
                  <c:x val="-0.3720970151741253"/>
                  <c:y val="0.24523844228098882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2D7-4116-8A13-DAE282C04E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Sheet!$E$424</c:f>
              <c:numCache>
                <c:formatCode>0.0%</c:formatCode>
                <c:ptCount val="1"/>
                <c:pt idx="0">
                  <c:v>0.1962616822429907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E2D7-4116-8A13-DAE282C04E09}"/>
            </c:ext>
          </c:extLst>
        </c:ser>
        <c:ser>
          <c:idx val="2"/>
          <c:order val="1"/>
          <c:tx>
            <c:strRef>
              <c:f>Sheet!$D$426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E2D7-4116-8A13-DAE282C04E09}"/>
              </c:ext>
            </c:extLst>
          </c:dPt>
          <c:dLbls>
            <c:dLbl>
              <c:idx val="0"/>
              <c:layout>
                <c:manualLayout>
                  <c:x val="-0.32253434353581001"/>
                  <c:y val="-0.23096210369132181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2D7-4116-8A13-DAE282C04E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Sheet!$E$426</c:f>
              <c:numCache>
                <c:formatCode>0.0%</c:formatCode>
                <c:ptCount val="1"/>
                <c:pt idx="0">
                  <c:v>0.42803738317757006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E2D7-4116-8A13-DAE282C04E09}"/>
            </c:ext>
          </c:extLst>
        </c:ser>
        <c:dLbls/>
        <c:gapWidth val="100"/>
        <c:axId val="131128320"/>
        <c:axId val="131134208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Sheet!$D$425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Sheet!$E$425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E2D7-4116-8A13-DAE282C04E09}"/>
                  </c:ext>
                </c:extLst>
              </c15:ser>
            </c15:filteredBarSeries>
          </c:ext>
        </c:extLst>
      </c:barChart>
      <c:catAx>
        <c:axId val="1311283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1134208"/>
        <c:crosses val="autoZero"/>
        <c:auto val="1"/>
        <c:lblAlgn val="ctr"/>
        <c:lblOffset val="100"/>
      </c:catAx>
      <c:valAx>
        <c:axId val="131134208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12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E359-4C08-90D4-86B64C9A6E40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E359-4C08-90D4-86B64C9A6E40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E359-4C08-90D4-86B64C9A6E40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E359-4C08-90D4-86B64C9A6E40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E359-4C08-90D4-86B64C9A6E40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E359-4C08-90D4-86B64C9A6E40}"/>
              </c:ext>
            </c:extLst>
          </c:dPt>
          <c:dLbls>
            <c:dLbl>
              <c:idx val="0"/>
              <c:layout>
                <c:manualLayout>
                  <c:x val="0"/>
                  <c:y val="4.51585600951884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9837877490736325"/>
                      <c:h val="0.23091658302539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59-4C08-90D4-86B64C9A6E40}"/>
                </c:ext>
              </c:extLst>
            </c:dLbl>
            <c:dLbl>
              <c:idx val="1"/>
              <c:layout>
                <c:manualLayout>
                  <c:x val="0.11883247584221698"/>
                  <c:y val="-3.12507192697499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7328515785827717"/>
                      <c:h val="0.211084431511925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359-4C08-90D4-86B64C9A6E40}"/>
                </c:ext>
              </c:extLst>
            </c:dLbl>
            <c:dLbl>
              <c:idx val="2"/>
              <c:layout>
                <c:manualLayout>
                  <c:x val="-4.0330856771991844E-3"/>
                  <c:y val="2.83166103345927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745296274270179"/>
                      <c:h val="0.153543233522822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359-4C08-90D4-86B64C9A6E40}"/>
                </c:ext>
              </c:extLst>
            </c:dLbl>
            <c:dLbl>
              <c:idx val="3"/>
              <c:layout>
                <c:manualLayout>
                  <c:x val="-0.13547216463495662"/>
                  <c:y val="0.1193432860712961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6544648633811929"/>
                      <c:h val="0.143702359941139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359-4C08-90D4-86B64C9A6E40}"/>
                </c:ext>
              </c:extLst>
            </c:dLbl>
            <c:dLbl>
              <c:idx val="4"/>
              <c:layout>
                <c:manualLayout>
                  <c:x val="-7.2133404848696681E-2"/>
                  <c:y val="1.44687060316813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8598456380663587"/>
                      <c:h val="0.12412764900238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359-4C08-90D4-86B64C9A6E40}"/>
                </c:ext>
              </c:extLst>
            </c:dLbl>
            <c:dLbl>
              <c:idx val="5"/>
              <c:layout>
                <c:manualLayout>
                  <c:x val="0.28443253037244237"/>
                  <c:y val="-7.07015786228359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359-4C08-90D4-86B64C9A6E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Sheet!$B$433:$B$438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Sheet!$C$433:$C$438</c:f>
              <c:numCache>
                <c:formatCode>0.0%</c:formatCode>
                <c:ptCount val="6"/>
                <c:pt idx="0">
                  <c:v>0.26915887850467296</c:v>
                </c:pt>
                <c:pt idx="1">
                  <c:v>0.39065420560747682</c:v>
                </c:pt>
                <c:pt idx="2">
                  <c:v>0.26915887850467296</c:v>
                </c:pt>
                <c:pt idx="3">
                  <c:v>2.4299065420560758E-2</c:v>
                </c:pt>
                <c:pt idx="4">
                  <c:v>1.121495327102804E-2</c:v>
                </c:pt>
                <c:pt idx="5">
                  <c:v>3.5514018691588788E-2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E359-4C08-90D4-86B64C9A6E40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Sheet!$D$34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B215-453B-B9E6-03C45698AFC1}"/>
              </c:ext>
            </c:extLst>
          </c:dPt>
          <c:dLbls>
            <c:dLbl>
              <c:idx val="0"/>
              <c:layout>
                <c:manualLayout>
                  <c:x val="-0.31738136761001473"/>
                  <c:y val="0.22062239447856216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215-453B-B9E6-03C45698AF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Sheet!$E$34</c:f>
              <c:numCache>
                <c:formatCode>0.0%</c:formatCode>
                <c:ptCount val="1"/>
                <c:pt idx="0">
                  <c:v>0.74018691588785046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B215-453B-B9E6-03C45698AFC1}"/>
            </c:ext>
          </c:extLst>
        </c:ser>
        <c:ser>
          <c:idx val="2"/>
          <c:order val="1"/>
          <c:tx>
            <c:strRef>
              <c:f>Sheet!$D$36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B215-453B-B9E6-03C45698AFC1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215-453B-B9E6-03C45698AF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Sheet!$E$36</c:f>
              <c:numCache>
                <c:formatCode>0.0%</c:formatCode>
                <c:ptCount val="1"/>
                <c:pt idx="0">
                  <c:v>6.1682242990654203E-2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B215-453B-B9E6-03C45698AFC1}"/>
            </c:ext>
          </c:extLst>
        </c:ser>
        <c:dLbls/>
        <c:gapWidth val="100"/>
        <c:axId val="108910080"/>
        <c:axId val="108911616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Sheet!$D$35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Sheet!$E$35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B215-453B-B9E6-03C45698AFC1}"/>
                  </c:ext>
                </c:extLst>
              </c15:ser>
            </c15:filteredBarSeries>
          </c:ext>
        </c:extLst>
      </c:barChart>
      <c:catAx>
        <c:axId val="1089100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8911616"/>
        <c:crosses val="autoZero"/>
        <c:auto val="1"/>
        <c:lblAlgn val="ctr"/>
        <c:lblOffset val="100"/>
      </c:catAx>
      <c:valAx>
        <c:axId val="10891161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91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Sheet!$D$434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EE96-4445-B40A-B3AD7347AC9A}"/>
              </c:ext>
            </c:extLst>
          </c:dPt>
          <c:dLbls>
            <c:dLbl>
              <c:idx val="0"/>
              <c:layout>
                <c:manualLayout>
                  <c:x val="-0.30298251298788043"/>
                  <c:y val="0.21077597535759166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E96-4445-B40A-B3AD7347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Sheet!$E$434</c:f>
              <c:numCache>
                <c:formatCode>0.0%</c:formatCode>
                <c:ptCount val="1"/>
                <c:pt idx="0">
                  <c:v>0.65981308411214967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EE96-4445-B40A-B3AD7347AC9A}"/>
            </c:ext>
          </c:extLst>
        </c:ser>
        <c:ser>
          <c:idx val="2"/>
          <c:order val="1"/>
          <c:tx>
            <c:strRef>
              <c:f>Sheet!$D$436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EE96-4445-B40A-B3AD7347AC9A}"/>
              </c:ext>
            </c:extLst>
          </c:dPt>
          <c:dLbls>
            <c:dLbl>
              <c:idx val="0"/>
              <c:layout>
                <c:manualLayout>
                  <c:x val="-5.0647687691337547E-2"/>
                  <c:y val="-1.229135476648093E-2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E96-4445-B40A-B3AD7347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Sheet!$E$436</c:f>
              <c:numCache>
                <c:formatCode>0.0%</c:formatCode>
                <c:ptCount val="1"/>
                <c:pt idx="0">
                  <c:v>3.5514018691588795E-2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EE96-4445-B40A-B3AD7347AC9A}"/>
            </c:ext>
          </c:extLst>
        </c:ser>
        <c:dLbls/>
        <c:gapWidth val="100"/>
        <c:axId val="151602688"/>
        <c:axId val="151604224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Sheet!$D$435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Sheet!$E$435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EE96-4445-B40A-B3AD7347AC9A}"/>
                  </c:ext>
                </c:extLst>
              </c15:ser>
            </c15:filteredBarSeries>
          </c:ext>
        </c:extLst>
      </c:barChart>
      <c:catAx>
        <c:axId val="1516026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1604224"/>
        <c:crosses val="autoZero"/>
        <c:auto val="1"/>
        <c:lblAlgn val="ctr"/>
        <c:lblOffset val="100"/>
      </c:catAx>
      <c:valAx>
        <c:axId val="151604224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60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8E03-48A5-9864-B75EFFB4D7F9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8E03-48A5-9864-B75EFFB4D7F9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8E03-48A5-9864-B75EFFB4D7F9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8E03-48A5-9864-B75EFFB4D7F9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8E03-48A5-9864-B75EFFB4D7F9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8E03-48A5-9864-B75EFFB4D7F9}"/>
              </c:ext>
            </c:extLst>
          </c:dPt>
          <c:dLbls>
            <c:dLbl>
              <c:idx val="0"/>
              <c:layout>
                <c:manualLayout>
                  <c:x val="0.22347218660996526"/>
                  <c:y val="1.93123347673403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8137608366152337"/>
                      <c:h val="0.144461889949799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E03-48A5-9864-B75EFFB4D7F9}"/>
                </c:ext>
              </c:extLst>
            </c:dLbl>
            <c:dLbl>
              <c:idx val="1"/>
              <c:layout>
                <c:manualLayout>
                  <c:x val="-7.283909806383701E-2"/>
                  <c:y val="0.15967729252631988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0164618253077374"/>
                      <c:h val="0.143702194051598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E03-48A5-9864-B75EFFB4D7F9}"/>
                </c:ext>
              </c:extLst>
            </c:dLbl>
            <c:dLbl>
              <c:idx val="2"/>
              <c:layout>
                <c:manualLayout>
                  <c:x val="-1.4622647721221576E-2"/>
                  <c:y val="1.2203506263317725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0842085069411409"/>
                      <c:h val="0.112989081090232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E03-48A5-9864-B75EFFB4D7F9}"/>
                </c:ext>
              </c:extLst>
            </c:dLbl>
            <c:dLbl>
              <c:idx val="3"/>
              <c:layout>
                <c:manualLayout>
                  <c:x val="-0.16348373945676262"/>
                  <c:y val="0.150721479691067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0942333669450733"/>
                      <c:h val="0.206458747180681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E03-48A5-9864-B75EFFB4D7F9}"/>
                </c:ext>
              </c:extLst>
            </c:dLbl>
            <c:dLbl>
              <c:idx val="4"/>
              <c:layout>
                <c:manualLayout>
                  <c:x val="-7.0058403396031796E-2"/>
                  <c:y val="6.29655268742686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8598453859959542"/>
                      <c:h val="0.115653817579311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E03-48A5-9864-B75EFFB4D7F9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E03-48A5-9864-B75EFFB4D7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Sheet!$B$443:$B$448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Sheet!$C$443:$C$448</c:f>
              <c:numCache>
                <c:formatCode>0.0%</c:formatCode>
                <c:ptCount val="6"/>
                <c:pt idx="0">
                  <c:v>0.15140186915887849</c:v>
                </c:pt>
                <c:pt idx="1">
                  <c:v>0.34579439252336447</c:v>
                </c:pt>
                <c:pt idx="2">
                  <c:v>0.32149532710280387</c:v>
                </c:pt>
                <c:pt idx="3">
                  <c:v>9.5327102803738323E-2</c:v>
                </c:pt>
                <c:pt idx="4">
                  <c:v>4.4859813084112153E-2</c:v>
                </c:pt>
                <c:pt idx="5">
                  <c:v>4.1121495327102797E-2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8E03-48A5-9864-B75EFFB4D7F9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Sheet!$D$444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D9C7-415A-ADB5-D24539FA4027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9C7-415A-ADB5-D24539FA40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Sheet!$E$444</c:f>
              <c:numCache>
                <c:formatCode>0.0%</c:formatCode>
                <c:ptCount val="1"/>
                <c:pt idx="0">
                  <c:v>0.49719626168224312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D9C7-415A-ADB5-D24539FA4027}"/>
            </c:ext>
          </c:extLst>
        </c:ser>
        <c:ser>
          <c:idx val="2"/>
          <c:order val="1"/>
          <c:tx>
            <c:strRef>
              <c:f>Sheet!$D$446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D9C7-415A-ADB5-D24539FA4027}"/>
              </c:ext>
            </c:extLst>
          </c:dPt>
          <c:dLbls>
            <c:dLbl>
              <c:idx val="0"/>
              <c:layout>
                <c:manualLayout>
                  <c:x val="1.5587043570480578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9C7-415A-ADB5-D24539FA40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Sheet!$E$446</c:f>
              <c:numCache>
                <c:formatCode>0.0%</c:formatCode>
                <c:ptCount val="1"/>
                <c:pt idx="0">
                  <c:v>0.14018691588785048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D9C7-415A-ADB5-D24539FA4027}"/>
            </c:ext>
          </c:extLst>
        </c:ser>
        <c:dLbls/>
        <c:gapWidth val="100"/>
        <c:axId val="155041152"/>
        <c:axId val="155055232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Sheet!$D$445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Sheet!$E$445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D9C7-415A-ADB5-D24539FA4027}"/>
                  </c:ext>
                </c:extLst>
              </c15:ser>
            </c15:filteredBarSeries>
          </c:ext>
        </c:extLst>
      </c:barChart>
      <c:catAx>
        <c:axId val="15504115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5055232"/>
        <c:crosses val="autoZero"/>
        <c:auto val="1"/>
        <c:lblAlgn val="ctr"/>
        <c:lblOffset val="100"/>
      </c:catAx>
      <c:valAx>
        <c:axId val="155055232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04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A81E-4E75-BE2B-27CFE50375F6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A81E-4E75-BE2B-27CFE50375F6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A81E-4E75-BE2B-27CFE50375F6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A81E-4E75-BE2B-27CFE50375F6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A81E-4E75-BE2B-27CFE50375F6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A81E-4E75-BE2B-27CFE50375F6}"/>
              </c:ext>
            </c:extLst>
          </c:dPt>
          <c:dLbls>
            <c:dLbl>
              <c:idx val="0"/>
              <c:layout>
                <c:manualLayout>
                  <c:x val="0.12155177020696677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5076281874746349"/>
                      <c:h val="8.44338881525178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81E-4E75-BE2B-27CFE50375F6}"/>
                </c:ext>
              </c:extLst>
            </c:dLbl>
            <c:dLbl>
              <c:idx val="1"/>
              <c:layout>
                <c:manualLayout>
                  <c:x val="7.4302372176190956E-2"/>
                  <c:y val="0.119997501052495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5223547714565769"/>
                      <c:h val="0.229557000945963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81E-4E75-BE2B-27CFE50375F6}"/>
                </c:ext>
              </c:extLst>
            </c:dLbl>
            <c:dLbl>
              <c:idx val="2"/>
              <c:layout>
                <c:manualLayout>
                  <c:x val="-0.27428113273167426"/>
                  <c:y val="-6.5131150452957545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3591491041444745"/>
                      <c:h val="0.122594588193498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81E-4E75-BE2B-27CFE50375F6}"/>
                </c:ext>
              </c:extLst>
            </c:dLbl>
            <c:dLbl>
              <c:idx val="3"/>
              <c:layout>
                <c:manualLayout>
                  <c:x val="-5.2074115417258614E-2"/>
                  <c:y val="0.205197857432247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4845335355292023"/>
                      <c:h val="0.185149398364401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81E-4E75-BE2B-27CFE50375F6}"/>
                </c:ext>
              </c:extLst>
            </c:dLbl>
            <c:dLbl>
              <c:idx val="4"/>
              <c:layout>
                <c:manualLayout>
                  <c:x val="-8.197076776323569E-3"/>
                  <c:y val="7.92758460405901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7731121949753682"/>
                      <c:h val="0.124590482646534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81E-4E75-BE2B-27CFE50375F6}"/>
                </c:ext>
              </c:extLst>
            </c:dLbl>
            <c:dLbl>
              <c:idx val="5"/>
              <c:layout>
                <c:manualLayout>
                  <c:x val="-8.4585234112801583E-2"/>
                  <c:y val="-7.00835888615942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81E-4E75-BE2B-27CFE5037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Sheet!$B$453:$B$458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Sheet!$C$453:$C$458</c:f>
              <c:numCache>
                <c:formatCode>0.0%</c:formatCode>
                <c:ptCount val="6"/>
                <c:pt idx="0">
                  <c:v>3.7383177570093476E-2</c:v>
                </c:pt>
                <c:pt idx="1">
                  <c:v>0.13644859813084112</c:v>
                </c:pt>
                <c:pt idx="2">
                  <c:v>0.68598130841121496</c:v>
                </c:pt>
                <c:pt idx="3">
                  <c:v>6.5420560747663559E-2</c:v>
                </c:pt>
                <c:pt idx="4">
                  <c:v>1.6822429906542063E-2</c:v>
                </c:pt>
                <c:pt idx="5">
                  <c:v>5.7943925233644868E-2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A81E-4E75-BE2B-27CFE50375F6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Sheet!$D$454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6A85-4FB9-8C2E-5134D7EB9C1C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A85-4FB9-8C2E-5134D7EB9C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Sheet!$E$454</c:f>
              <c:numCache>
                <c:formatCode>0.0%</c:formatCode>
                <c:ptCount val="1"/>
                <c:pt idx="0">
                  <c:v>0.17383177570093455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6A85-4FB9-8C2E-5134D7EB9C1C}"/>
            </c:ext>
          </c:extLst>
        </c:ser>
        <c:ser>
          <c:idx val="2"/>
          <c:order val="1"/>
          <c:tx>
            <c:strRef>
              <c:f>Sheet!$D$456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6A85-4FB9-8C2E-5134D7EB9C1C}"/>
              </c:ext>
            </c:extLst>
          </c:dPt>
          <c:dLbls>
            <c:dLbl>
              <c:idx val="0"/>
              <c:layout>
                <c:manualLayout>
                  <c:x val="-4.7767916766910674E-2"/>
                  <c:y val="-1.721456432696624E-2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A85-4FB9-8C2E-5134D7EB9C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Sheet!$E$456</c:f>
              <c:numCache>
                <c:formatCode>0.0%</c:formatCode>
                <c:ptCount val="1"/>
                <c:pt idx="0">
                  <c:v>8.2242990654205594E-2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6A85-4FB9-8C2E-5134D7EB9C1C}"/>
            </c:ext>
          </c:extLst>
        </c:ser>
        <c:dLbls/>
        <c:gapWidth val="100"/>
        <c:axId val="155256704"/>
        <c:axId val="155258240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Sheet!$D$455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Sheet!$E$455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6A85-4FB9-8C2E-5134D7EB9C1C}"/>
                  </c:ext>
                </c:extLst>
              </c15:ser>
            </c15:filteredBarSeries>
          </c:ext>
        </c:extLst>
      </c:barChart>
      <c:catAx>
        <c:axId val="1552567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5258240"/>
        <c:crosses val="autoZero"/>
        <c:auto val="1"/>
        <c:lblAlgn val="ctr"/>
        <c:lblOffset val="100"/>
      </c:catAx>
      <c:valAx>
        <c:axId val="155258240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25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2109641551025289"/>
          <c:y val="9.8570904533032036E-2"/>
          <c:w val="0.5857625098660727"/>
          <c:h val="0.81395694339483304"/>
        </c:manualLayout>
      </c:layout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EAD7-48F4-93E8-EFF4D0899C28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EAD7-48F4-93E8-EFF4D0899C28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EAD7-48F4-93E8-EFF4D0899C28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EAD7-48F4-93E8-EFF4D0899C28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EAD7-48F4-93E8-EFF4D0899C28}"/>
              </c:ext>
            </c:extLst>
          </c:dPt>
          <c:dPt>
            <c:idx val="5"/>
            <c:explosion val="1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EAD7-48F4-93E8-EFF4D0899C28}"/>
              </c:ext>
            </c:extLst>
          </c:dPt>
          <c:dLbls>
            <c:dLbl>
              <c:idx val="0"/>
              <c:layout>
                <c:manualLayout>
                  <c:x val="0.10283308428674952"/>
                  <c:y val="-2.78130014921465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6923514743293426"/>
                      <c:h val="8.44339778256538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AD7-48F4-93E8-EFF4D0899C28}"/>
                </c:ext>
              </c:extLst>
            </c:dLbl>
            <c:dLbl>
              <c:idx val="1"/>
              <c:layout>
                <c:manualLayout>
                  <c:x val="4.4818071186664532E-2"/>
                  <c:y val="0.131189001922837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1037109012638"/>
                      <c:h val="0.218618768995416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AD7-48F4-93E8-EFF4D0899C28}"/>
                </c:ext>
              </c:extLst>
            </c:dLbl>
            <c:dLbl>
              <c:idx val="2"/>
              <c:layout>
                <c:manualLayout>
                  <c:x val="-0.16543957875406043"/>
                  <c:y val="-2.2197504921794214E-2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2465983667128914"/>
                      <c:h val="0.11489983485143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AD7-48F4-93E8-EFF4D0899C28}"/>
                </c:ext>
              </c:extLst>
            </c:dLbl>
            <c:dLbl>
              <c:idx val="3"/>
              <c:layout>
                <c:manualLayout>
                  <c:x val="-0.16348374870002866"/>
                  <c:y val="0.159576178713658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0942331820797525"/>
                      <c:h val="0.224168145225865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AD7-48F4-93E8-EFF4D0899C28}"/>
                </c:ext>
              </c:extLst>
            </c:dLbl>
            <c:dLbl>
              <c:idx val="4"/>
              <c:layout>
                <c:manualLayout>
                  <c:x val="-7.9872172565624913E-3"/>
                  <c:y val="4.93919693038172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6202293016864301"/>
                      <c:h val="0.144000632716282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AD7-48F4-93E8-EFF4D0899C28}"/>
                </c:ext>
              </c:extLst>
            </c:dLbl>
            <c:dLbl>
              <c:idx val="5"/>
              <c:layout>
                <c:manualLayout>
                  <c:x val="6.3133210416848771E-3"/>
                  <c:y val="-2.12534775949564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4744456918"/>
                      <c:h val="6.89833346114376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AD7-48F4-93E8-EFF4D0899C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Sheet!$B$463:$B$468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Sheet!$C$463:$C$468</c:f>
              <c:numCache>
                <c:formatCode>0.0%</c:formatCode>
                <c:ptCount val="6"/>
                <c:pt idx="0">
                  <c:v>4.8598130841121516E-2</c:v>
                </c:pt>
                <c:pt idx="1">
                  <c:v>0.13084112149532712</c:v>
                </c:pt>
                <c:pt idx="2">
                  <c:v>0.702803738317757</c:v>
                </c:pt>
                <c:pt idx="3">
                  <c:v>4.1121495327102797E-2</c:v>
                </c:pt>
                <c:pt idx="4">
                  <c:v>3.7383177570093481E-3</c:v>
                </c:pt>
                <c:pt idx="5">
                  <c:v>7.2897196261682257E-2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EAD7-48F4-93E8-EFF4D0899C28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Sheet!$D$464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E999-45BE-B625-6163C70D59D5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999-45BE-B625-6163C70D59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Sheet!$E$464</c:f>
              <c:numCache>
                <c:formatCode>0.0%</c:formatCode>
                <c:ptCount val="1"/>
                <c:pt idx="0">
                  <c:v>0.17943925233644864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E999-45BE-B625-6163C70D59D5}"/>
            </c:ext>
          </c:extLst>
        </c:ser>
        <c:ser>
          <c:idx val="2"/>
          <c:order val="1"/>
          <c:tx>
            <c:strRef>
              <c:f>Sheet!$D$466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E999-45BE-B625-6163C70D59D5}"/>
              </c:ext>
            </c:extLst>
          </c:dPt>
          <c:dLbls>
            <c:dLbl>
              <c:idx val="0"/>
              <c:layout>
                <c:manualLayout>
                  <c:x val="-2.4729749371495663E-2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999-45BE-B625-6163C70D59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Sheet!$E$466</c:f>
              <c:numCache>
                <c:formatCode>0.0%</c:formatCode>
                <c:ptCount val="1"/>
                <c:pt idx="0">
                  <c:v>4.4859813084112153E-2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E999-45BE-B625-6163C70D59D5}"/>
            </c:ext>
          </c:extLst>
        </c:ser>
        <c:dLbls/>
        <c:gapWidth val="100"/>
        <c:axId val="155357568"/>
        <c:axId val="155359104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Sheet!$D$465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Sheet!$E$465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E999-45BE-B625-6163C70D59D5}"/>
                  </c:ext>
                </c:extLst>
              </c15:ser>
            </c15:filteredBarSeries>
          </c:ext>
        </c:extLst>
      </c:barChart>
      <c:catAx>
        <c:axId val="1553575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5359104"/>
        <c:crosses val="autoZero"/>
        <c:auto val="1"/>
        <c:lblAlgn val="ctr"/>
        <c:lblOffset val="100"/>
      </c:catAx>
      <c:valAx>
        <c:axId val="155359104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35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E551-455E-80B6-A4F229676EC9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E551-455E-80B6-A4F229676EC9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E551-455E-80B6-A4F229676EC9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E551-455E-80B6-A4F229676EC9}"/>
              </c:ext>
            </c:extLst>
          </c:dPt>
          <c:dPt>
            <c:idx val="4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E551-455E-80B6-A4F229676EC9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E551-455E-80B6-A4F229676EC9}"/>
              </c:ext>
            </c:extLst>
          </c:dPt>
          <c:dLbls>
            <c:dLbl>
              <c:idx val="0"/>
              <c:layout>
                <c:manualLayout>
                  <c:x val="0"/>
                  <c:y val="9.58383450003831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3208944971538767"/>
                      <c:h val="0.181152784170446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551-455E-80B6-A4F229676EC9}"/>
                </c:ext>
              </c:extLst>
            </c:dLbl>
            <c:dLbl>
              <c:idx val="1"/>
              <c:layout>
                <c:manualLayout>
                  <c:x val="7.932276723045812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110372045854024"/>
                      <c:h val="0.255533618191173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551-455E-80B6-A4F229676EC9}"/>
                </c:ext>
              </c:extLst>
            </c:dLbl>
            <c:dLbl>
              <c:idx val="2"/>
              <c:layout>
                <c:manualLayout>
                  <c:x val="-2.3641550400881978E-2"/>
                  <c:y val="0.11194489490611545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51-455E-80B6-A4F229676EC9}"/>
                </c:ext>
              </c:extLst>
            </c:dLbl>
            <c:dLbl>
              <c:idx val="3"/>
              <c:layout>
                <c:manualLayout>
                  <c:x val="-0.16052665035786684"/>
                  <c:y val="8.36639039086265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1391071079573934"/>
                      <c:h val="0.132792880206589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551-455E-80B6-A4F229676EC9}"/>
                </c:ext>
              </c:extLst>
            </c:dLbl>
            <c:dLbl>
              <c:idx val="4"/>
              <c:layout>
                <c:manualLayout>
                  <c:x val="-0.12577754368611471"/>
                  <c:y val="1.26387397390134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329963220598328"/>
                      <c:h val="8.01827856317032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551-455E-80B6-A4F229676EC9}"/>
                </c:ext>
              </c:extLst>
            </c:dLbl>
            <c:dLbl>
              <c:idx val="5"/>
              <c:layout>
                <c:manualLayout>
                  <c:x val="0.20934857785433883"/>
                  <c:y val="-1.73674194916444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551-455E-80B6-A4F229676E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Sheet!$B$473:$B$478</c:f>
              <c:strCache>
                <c:ptCount val="6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Completely negative</c:v>
                </c:pt>
                <c:pt idx="5">
                  <c:v>Hard to answer</c:v>
                </c:pt>
              </c:strCache>
            </c:strRef>
          </c:cat>
          <c:val>
            <c:numRef>
              <c:f>Sheet!$C$473:$C$478</c:f>
              <c:numCache>
                <c:formatCode>0.0%</c:formatCode>
                <c:ptCount val="6"/>
                <c:pt idx="0">
                  <c:v>0.22990654205607483</c:v>
                </c:pt>
                <c:pt idx="1">
                  <c:v>0.4</c:v>
                </c:pt>
                <c:pt idx="2">
                  <c:v>0.32336448598130851</c:v>
                </c:pt>
                <c:pt idx="3">
                  <c:v>1.8691588785046735E-2</c:v>
                </c:pt>
                <c:pt idx="4">
                  <c:v>3.7383177570093481E-3</c:v>
                </c:pt>
                <c:pt idx="5">
                  <c:v>2.4299065420560758E-2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E551-455E-80B6-A4F229676EC9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1136482939632563E-2"/>
          <c:y val="5.0925925925925923E-2"/>
          <c:w val="0.80425935813353855"/>
          <c:h val="0.84167468649752142"/>
        </c:manualLayout>
      </c:layout>
      <c:barChart>
        <c:barDir val="bar"/>
        <c:grouping val="clustered"/>
        <c:ser>
          <c:idx val="0"/>
          <c:order val="0"/>
          <c:tx>
            <c:strRef>
              <c:f>Sheet!$D$474</c:f>
              <c:strCache>
                <c:ptCount val="1"/>
                <c:pt idx="0">
                  <c:v>Positive.</c:v>
                </c:pt>
              </c:strCache>
            </c:strRef>
          </c:tx>
          <c:spPr>
            <a:solidFill>
              <a:srgbClr val="01AF1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7647-48B1-A3BC-19FD536D970C}"/>
              </c:ext>
            </c:extLst>
          </c:dPt>
          <c:dLbls>
            <c:dLbl>
              <c:idx val="0"/>
              <c:layout>
                <c:manualLayout>
                  <c:x val="-0.36345775889230719"/>
                  <c:y val="0.21077599929620944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4521365065839045"/>
                      <c:h val="0.1821149488024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647-48B1-A3BC-19FD536D9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SerName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Sheet!$E$474</c:f>
              <c:numCache>
                <c:formatCode>0.0%</c:formatCode>
                <c:ptCount val="1"/>
                <c:pt idx="0">
                  <c:v>0.62990654205607488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7647-48B1-A3BC-19FD536D970C}"/>
            </c:ext>
          </c:extLst>
        </c:ser>
        <c:ser>
          <c:idx val="2"/>
          <c:order val="1"/>
          <c:tx>
            <c:strRef>
              <c:f>Sheet!$D$476</c:f>
              <c:strCache>
                <c:ptCount val="1"/>
                <c:pt idx="0">
                  <c:v>Negative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7647-48B1-A3BC-19FD536D970C}"/>
              </c:ext>
            </c:extLst>
          </c:dPt>
          <c:dLbls>
            <c:dLbl>
              <c:idx val="0"/>
              <c:layout>
                <c:manualLayout>
                  <c:x val="-1.6915819760806817E-3"/>
                  <c:y val="-2.444935645510305E-3"/>
                </c:manualLayout>
              </c:layout>
              <c:showVal val="1"/>
              <c:showSer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329208836225614"/>
                      <c:h val="0.2010441080811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647-48B1-A3BC-19FD536D9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Sheet!$E$476</c:f>
              <c:numCache>
                <c:formatCode>0.0%</c:formatCode>
                <c:ptCount val="1"/>
                <c:pt idx="0">
                  <c:v>2.2429906542056084E-2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7647-48B1-A3BC-19FD536D970C}"/>
            </c:ext>
          </c:extLst>
        </c:ser>
        <c:dLbls/>
        <c:gapWidth val="100"/>
        <c:axId val="151657088"/>
        <c:axId val="151667072"/>
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Sheet!$D$475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Sheet!$E$475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7647-48B1-A3BC-19FD536D970C}"/>
                  </c:ext>
                </c:extLst>
              </c15:ser>
            </c15:filteredBarSeries>
          </c:ext>
        </c:extLst>
      </c:barChart>
      <c:catAx>
        <c:axId val="1516570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1667072"/>
        <c:crosses val="autoZero"/>
        <c:auto val="1"/>
        <c:lblAlgn val="ctr"/>
        <c:lblOffset val="100"/>
      </c:catAx>
      <c:valAx>
        <c:axId val="151667072"/>
        <c:scaling>
          <c:orientation val="minMax"/>
          <c:min val="0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65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spPr>
            <a:ln w="12700"/>
          </c:spPr>
          <c:dPt>
            <c:idx val="0"/>
            <c:spPr>
              <a:gradFill flip="none" rotWithShape="1">
                <a:gsLst>
                  <a:gs pos="0">
                    <a:srgbClr val="01AF1E">
                      <a:shade val="30000"/>
                      <a:satMod val="115000"/>
                    </a:srgbClr>
                  </a:gs>
                  <a:gs pos="50000">
                    <a:srgbClr val="01AF1E">
                      <a:shade val="67500"/>
                      <a:satMod val="115000"/>
                    </a:srgbClr>
                  </a:gs>
                  <a:gs pos="100000">
                    <a:srgbClr val="01AF1E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C1C3-4D4B-A1FA-37570F7772CB}"/>
              </c:ext>
            </c:extLst>
          </c:dPt>
          <c:dPt>
            <c:idx val="1"/>
            <c:spPr>
              <a:gradFill flip="none" rotWithShape="1">
                <a:gsLst>
                  <a:gs pos="0">
                    <a:srgbClr val="64EA8D">
                      <a:shade val="30000"/>
                      <a:satMod val="115000"/>
                    </a:srgbClr>
                  </a:gs>
                  <a:gs pos="50000">
                    <a:srgbClr val="64EA8D">
                      <a:shade val="67500"/>
                      <a:satMod val="115000"/>
                    </a:srgbClr>
                  </a:gs>
                  <a:gs pos="100000">
                    <a:srgbClr val="64EA8D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C1C3-4D4B-A1FA-37570F7772CB}"/>
              </c:ext>
            </c:extLst>
          </c:dPt>
          <c:dPt>
            <c:idx val="2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C1C3-4D4B-A1FA-37570F7772CB}"/>
              </c:ext>
            </c:extLst>
          </c:dPt>
          <c:dPt>
            <c:idx val="3"/>
            <c:spPr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C1C3-4D4B-A1FA-37570F7772CB}"/>
              </c:ext>
            </c:extLst>
          </c:dPt>
          <c:dPt>
            <c:idx val="4"/>
            <c:spPr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C1C3-4D4B-A1FA-37570F7772CB}"/>
              </c:ext>
            </c:extLst>
          </c:dPt>
          <c:dPt>
            <c:idx val="5"/>
            <c:spPr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C1C3-4D4B-A1FA-37570F7772CB}"/>
              </c:ext>
            </c:extLst>
          </c:dPt>
          <c:dLbls>
            <c:dLbl>
              <c:idx val="0"/>
              <c:layout>
                <c:manualLayout>
                  <c:x val="-7.8344204709279769E-8"/>
                  <c:y val="6.76560301765607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3823711124234635"/>
                      <c:h val="0.156237956090201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1C3-4D4B-A1FA-37570F7772CB}"/>
                </c:ext>
              </c:extLst>
            </c:dLbl>
            <c:dLbl>
              <c:idx val="1"/>
              <c:layout>
                <c:manualLayout>
                  <c:x val="-6.1218161502817352E-4"/>
                  <c:y val="-1.40536231378760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6675559256187586"/>
                      <c:h val="0.18857994706097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1C3-4D4B-A1FA-37570F7772CB}"/>
                </c:ext>
              </c:extLst>
            </c:dLbl>
            <c:dLbl>
              <c:idx val="2"/>
              <c:layout>
                <c:manualLayout>
                  <c:x val="7.2092337106338016E-4"/>
                  <c:y val="4.660951865822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0796892179415122"/>
                      <c:h val="0.192704205815753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1C3-4D4B-A1FA-37570F7772CB}"/>
                </c:ext>
              </c:extLst>
            </c:dLbl>
            <c:dLbl>
              <c:idx val="3"/>
              <c:layout>
                <c:manualLayout>
                  <c:x val="-0.109209784313704"/>
                  <c:y val="0.10737584348594686"/>
                </c:manualLayout>
              </c:layout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2910109583172793"/>
                      <c:h val="0.14370239563672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1C3-4D4B-A1FA-37570F7772CB}"/>
                </c:ext>
              </c:extLst>
            </c:dLbl>
            <c:dLbl>
              <c:idx val="4"/>
              <c:layout>
                <c:manualLayout>
                  <c:x val="7.3601688222852873E-2"/>
                  <c:y val="-4.8380874632774196E-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55576461474255756"/>
                      <c:h val="8.01827809292559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1C3-4D4B-A1FA-37570F7772CB}"/>
                </c:ext>
              </c:extLst>
            </c:dLbl>
            <c:dLbl>
              <c:idx val="5"/>
              <c:layout>
                <c:manualLayout>
                  <c:x val="4.3165173248419161E-3"/>
                  <c:y val="-1.2929380985759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+mn-cs"/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0.4394585190284227"/>
                      <c:h val="6.343400252194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1C3-4D4B-A1FA-37570F7772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 cap="rnd">
                  <a:solidFill>
                    <a:schemeClr val="accent1"/>
                  </a:solidFill>
                  <a:tailEnd type="none"/>
                </a:ln>
                <a:effectLst/>
              </c:spPr>
            </c:leaderLines>
  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Sheet!$B$483:$B$488</c:f>
              <c:strCache>
                <c:ptCount val="5"/>
                <c:pt idx="0">
                  <c:v>Completely positive</c:v>
                </c:pt>
                <c:pt idx="1">
                  <c:v>Mostly positive</c:v>
                </c:pt>
                <c:pt idx="2">
                  <c:v>Neutral</c:v>
                </c:pt>
                <c:pt idx="3">
                  <c:v>Mostly negative</c:v>
                </c:pt>
                <c:pt idx="4">
                  <c:v>Hard to answer</c:v>
                </c:pt>
              </c:strCache>
            </c:strRef>
          </c:cat>
          <c:val>
            <c:numRef>
              <c:f>Sheet!$C$483:$C$488</c:f>
              <c:numCache>
                <c:formatCode>0.0%</c:formatCode>
                <c:ptCount val="6"/>
                <c:pt idx="0">
                  <c:v>0.22056074766355138</c:v>
                </c:pt>
                <c:pt idx="1">
                  <c:v>0.34579439252336447</c:v>
                </c:pt>
                <c:pt idx="2">
                  <c:v>0.37383177570093468</c:v>
                </c:pt>
                <c:pt idx="3">
                  <c:v>1.3084112149532711E-2</c:v>
                </c:pt>
                <c:pt idx="4">
                  <c:v>4.6728971962616828E-2</c:v>
                </c:pt>
              </c:numCache>
            </c:numRef>
          </c:val>
          <c:extLst xmlns:c16r2="http://schemas.microsoft.com/office/drawing/2015/06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C-C1C3-4D4B-A1FA-37570F7772CB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7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8A5DB-D321-4827-A29D-1BC93C0A89F3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Sample text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B537C-0104-4293-A527-3492742D3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99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B537C-0104-4293-A527-3492742D3665}" type="slidenum">
              <a:rPr lang="ru-RU" smtClean="0"/>
              <a:pPr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491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t.me/SFSociology_bot?start=xOsnO1&amp;fbclid=IwAR2AWijdBt0ObCBHuyicDt-2DUhibEkr9FyLuEJ9n1kRKBtfrBz43P35QAk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Work\АктивГрупп\SunFlowerSociology\presentation\270722_present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4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2719" y="4076180"/>
            <a:ext cx="4701235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 b="1" i="1">
                <a:solidFill>
                  <a:srgbClr val="411A00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2680" y="2032619"/>
            <a:ext cx="5218353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411A00"/>
                </a:solidFill>
                <a:latin typeface="Myriad Pro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Picture 4" descr="D:\Work\АктивГрупп\SunFlowerSociology\logo\220726_sunflower_logo_final-0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" y="-243408"/>
            <a:ext cx="315711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4"/>
          <p:cNvSpPr txBox="1">
            <a:spLocks/>
          </p:cNvSpPr>
          <p:nvPr userDrawn="1"/>
        </p:nvSpPr>
        <p:spPr>
          <a:xfrm>
            <a:off x="7113240" y="5589240"/>
            <a:ext cx="2531235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GB" sz="1600" b="1" i="1" dirty="0">
                <a:solidFill>
                  <a:srgbClr val="411A00"/>
                </a:solidFill>
                <a:latin typeface="HelveticaNeueCyr" pitchFamily="50" charset="-52"/>
              </a:rPr>
              <a:t>www.sfsociology.com</a:t>
            </a:r>
            <a:endParaRPr lang="uk-UA" sz="1600" b="1" i="1" dirty="0">
              <a:solidFill>
                <a:srgbClr val="411A00"/>
              </a:solidFill>
              <a:latin typeface="HelveticaNeueCyr" pitchFamily="50" charset="-52"/>
            </a:endParaRPr>
          </a:p>
          <a:p>
            <a:pPr algn="l">
              <a:spcBef>
                <a:spcPts val="0"/>
              </a:spcBef>
            </a:pPr>
            <a:r>
              <a:rPr lang="en-GB" sz="1600" b="1" i="1" dirty="0">
                <a:solidFill>
                  <a:srgbClr val="411A00"/>
                </a:solidFill>
                <a:latin typeface="HelveticaNeueCyr" pitchFamily="50" charset="-52"/>
              </a:rPr>
              <a:t>info@sfsociology.com</a:t>
            </a:r>
          </a:p>
          <a:p>
            <a:pPr algn="l">
              <a:spcBef>
                <a:spcPts val="0"/>
              </a:spcBef>
            </a:pPr>
            <a:r>
              <a:rPr lang="en-GB" sz="1600" b="1" i="1" dirty="0">
                <a:solidFill>
                  <a:srgbClr val="411A00"/>
                </a:solidFill>
                <a:latin typeface="HelveticaNeueCyr" pitchFamily="50" charset="-52"/>
              </a:rPr>
              <a:t>+38 (0</a:t>
            </a:r>
            <a:r>
              <a:rPr lang="uk-UA" sz="1600" b="1" i="1" dirty="0">
                <a:solidFill>
                  <a:srgbClr val="411A00"/>
                </a:solidFill>
                <a:latin typeface="HelveticaNeueCyr" pitchFamily="50" charset="-52"/>
              </a:rPr>
              <a:t>67</a:t>
            </a:r>
            <a:r>
              <a:rPr lang="en-GB" sz="1600" b="1" i="1" dirty="0">
                <a:solidFill>
                  <a:srgbClr val="411A00"/>
                </a:solidFill>
                <a:latin typeface="HelveticaNeueCyr" pitchFamily="50" charset="-52"/>
              </a:rPr>
              <a:t>) </a:t>
            </a:r>
            <a:r>
              <a:rPr lang="uk-UA" sz="1600" b="1" i="1" dirty="0">
                <a:solidFill>
                  <a:srgbClr val="411A00"/>
                </a:solidFill>
                <a:latin typeface="HelveticaNeueCyr" pitchFamily="50" charset="-52"/>
              </a:rPr>
              <a:t>249 49 67</a:t>
            </a:r>
            <a:endParaRPr lang="ru-RU" sz="1600" b="1" i="1" dirty="0">
              <a:solidFill>
                <a:srgbClr val="411A00"/>
              </a:solidFill>
              <a:latin typeface="HelveticaNeueCy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1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Work\АктивГрупп\SunFlowerSociology\presentation\270722_present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4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2680" y="2032619"/>
            <a:ext cx="5218353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411A00"/>
                </a:solidFill>
                <a:latin typeface="Myriad Pro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Picture 4" descr="D:\Work\АктивГрупп\SunFlowerSociology\logo\220726_sunflower_logo_final-0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" y="-243408"/>
            <a:ext cx="315711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283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Work\АктивГрупп\SunFlowerSociology\presentation\270722_present-0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884"/>
            <a:ext cx="9921552" cy="686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3"/>
          <p:cNvSpPr txBox="1">
            <a:spLocks/>
          </p:cNvSpPr>
          <p:nvPr userDrawn="1"/>
        </p:nvSpPr>
        <p:spPr>
          <a:xfrm>
            <a:off x="9417496" y="13184"/>
            <a:ext cx="560512" cy="397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400" b="1" smtClean="0">
                <a:solidFill>
                  <a:srgbClr val="ECFF1B"/>
                </a:solidFill>
                <a:latin typeface="HelveticaNeueCyr" pitchFamily="50" charset="-52"/>
              </a:rPr>
              <a:pPr algn="ctr"/>
              <a:t>‹#›</a:t>
            </a:fld>
            <a:endParaRPr lang="ru-RU" sz="1400" b="1" dirty="0">
              <a:solidFill>
                <a:srgbClr val="ECFF1B"/>
              </a:solidFill>
              <a:latin typeface="HelveticaNeueCyr" pitchFamily="50" charset="-52"/>
            </a:endParaRPr>
          </a:p>
        </p:txBody>
      </p:sp>
      <p:pic>
        <p:nvPicPr>
          <p:cNvPr id="9" name="Picture 4" descr="D:\Work\АктивГрупп\SunFlowerSociology\logo\220726_sunflower_logo_final-0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3320" y="5654063"/>
            <a:ext cx="1944216" cy="13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044" y="13183"/>
            <a:ext cx="8915400" cy="1143000"/>
          </a:xfrm>
        </p:spPr>
        <p:txBody>
          <a:bodyPr>
            <a:normAutofit/>
          </a:bodyPr>
          <a:lstStyle>
            <a:lvl1pPr algn="l">
              <a:defRPr lang="uk-UA" sz="2400" b="1" kern="1200" baseline="0" dirty="0">
                <a:solidFill>
                  <a:srgbClr val="411A00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3275" y="1143810"/>
            <a:ext cx="8748713" cy="1258887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411A00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одзаголовок 4"/>
          <p:cNvSpPr txBox="1">
            <a:spLocks/>
          </p:cNvSpPr>
          <p:nvPr userDrawn="1"/>
        </p:nvSpPr>
        <p:spPr>
          <a:xfrm>
            <a:off x="1208584" y="6057292"/>
            <a:ext cx="6624736" cy="612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Дослідження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 </a:t>
            </a: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здійснено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 </a:t>
            </a: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компанією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 «</a:t>
            </a:r>
            <a:r>
              <a:rPr lang="en-GB" sz="1150" i="1" dirty="0">
                <a:solidFill>
                  <a:srgbClr val="411A00"/>
                </a:solidFill>
                <a:latin typeface="Myriad Pro" pitchFamily="34" charset="0"/>
              </a:rPr>
              <a:t>Active Group» 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за </a:t>
            </a: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допомогою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 онлайн-</a:t>
            </a: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панелі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 «</a:t>
            </a:r>
            <a:r>
              <a:rPr lang="en-GB" sz="1150" i="1" dirty="0" err="1">
                <a:solidFill>
                  <a:srgbClr val="411A00"/>
                </a:solidFill>
                <a:latin typeface="Myriad Pro" pitchFamily="34" charset="0"/>
              </a:rPr>
              <a:t>SunFlower</a:t>
            </a:r>
            <a:r>
              <a:rPr lang="en-GB" sz="1150" i="1" dirty="0">
                <a:solidFill>
                  <a:srgbClr val="411A00"/>
                </a:solidFill>
                <a:latin typeface="Myriad Pro" pitchFamily="34" charset="0"/>
              </a:rPr>
              <a:t> Sociology». 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Метод: самозаповнення анкет </a:t>
            </a: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громадянами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 України </a:t>
            </a: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віком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 18 та більше років. </a:t>
            </a: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Вибірка</a:t>
            </a:r>
            <a:r>
              <a:rPr lang="en-US" sz="1150" i="1" dirty="0">
                <a:solidFill>
                  <a:srgbClr val="411A00"/>
                </a:solidFill>
                <a:latin typeface="Myriad Pro" pitchFamily="34" charset="0"/>
              </a:rPr>
              <a:t> </a:t>
            </a:r>
            <a:r>
              <a:rPr lang="uk-UA" sz="1150" i="1" dirty="0">
                <a:solidFill>
                  <a:srgbClr val="411A00"/>
                </a:solidFill>
                <a:latin typeface="Myriad Pro" pitchFamily="34" charset="0"/>
              </a:rPr>
              <a:t>8</a:t>
            </a:r>
            <a:r>
              <a:rPr lang="en-US" sz="1150" i="1" dirty="0">
                <a:solidFill>
                  <a:srgbClr val="411A00"/>
                </a:solidFill>
                <a:latin typeface="Myriad Pro" pitchFamily="34" charset="0"/>
              </a:rPr>
              <a:t>00 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анкет (репрезентативна за </a:t>
            </a: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віком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, </a:t>
            </a: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статтю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 і </a:t>
            </a: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регіоном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 України). Період </a:t>
            </a: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збору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 </a:t>
            </a: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даних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: </a:t>
            </a:r>
            <a:r>
              <a:rPr lang="ru-RU" sz="1150" i="1" dirty="0" err="1">
                <a:solidFill>
                  <a:srgbClr val="411A00"/>
                </a:solidFill>
                <a:latin typeface="Myriad Pro" pitchFamily="34" charset="0"/>
              </a:rPr>
              <a:t>квітень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 2025</a:t>
            </a:r>
            <a:r>
              <a:rPr lang="en-US" sz="1150" i="1" dirty="0">
                <a:solidFill>
                  <a:srgbClr val="411A00"/>
                </a:solidFill>
                <a:latin typeface="Myriad Pro" pitchFamily="34" charset="0"/>
              </a:rPr>
              <a:t> </a:t>
            </a:r>
            <a:r>
              <a:rPr lang="uk-UA" sz="1150" i="1" dirty="0">
                <a:solidFill>
                  <a:srgbClr val="411A00"/>
                </a:solidFill>
                <a:latin typeface="Myriad Pro" pitchFamily="34" charset="0"/>
              </a:rPr>
              <a:t>р</a:t>
            </a:r>
            <a:r>
              <a:rPr lang="ru-RU" sz="1150" i="1" dirty="0">
                <a:solidFill>
                  <a:srgbClr val="411A00"/>
                </a:solidFill>
                <a:latin typeface="Myriad Pro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7800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Work\АктивГрупп\SunFlowerSociology\presentation\270722_present-04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829" b="54263"/>
          <a:stretch/>
        </p:blipFill>
        <p:spPr bwMode="auto">
          <a:xfrm>
            <a:off x="2506061" y="0"/>
            <a:ext cx="73999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Work\АктивГрупп\SunFlowerSociology\logo\220726_sunflower_logo_final-0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9" y="4149080"/>
            <a:ext cx="315711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3"/>
          <p:cNvSpPr txBox="1">
            <a:spLocks/>
          </p:cNvSpPr>
          <p:nvPr userDrawn="1"/>
        </p:nvSpPr>
        <p:spPr>
          <a:xfrm>
            <a:off x="200472" y="2204864"/>
            <a:ext cx="3168352" cy="1537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uk-UA" sz="2400" b="1" dirty="0">
                <a:solidFill>
                  <a:srgbClr val="411A00"/>
                </a:solidFill>
                <a:latin typeface="Myriad Pro" pitchFamily="34" charset="0"/>
              </a:rPr>
              <a:t>Запрошуємо до нашої </a:t>
            </a:r>
            <a:r>
              <a:rPr lang="uk-UA" sz="2400" b="1" dirty="0" err="1">
                <a:solidFill>
                  <a:srgbClr val="411A00"/>
                </a:solidFill>
                <a:latin typeface="Myriad Pro" pitchFamily="34" charset="0"/>
              </a:rPr>
              <a:t>онлайн-панелі</a:t>
            </a:r>
            <a:r>
              <a:rPr lang="uk-UA" sz="2400" b="1" dirty="0">
                <a:solidFill>
                  <a:srgbClr val="411A00"/>
                </a:solidFill>
                <a:latin typeface="Myriad Pro" pitchFamily="34" charset="0"/>
              </a:rPr>
              <a:t> у </a:t>
            </a:r>
            <a:r>
              <a:rPr lang="en-US" sz="2400" b="1" dirty="0">
                <a:solidFill>
                  <a:srgbClr val="411A00"/>
                </a:solidFill>
                <a:latin typeface="Myriad Pro" pitchFamily="34" charset="0"/>
              </a:rPr>
              <a:t>Telegram</a:t>
            </a:r>
            <a:r>
              <a:rPr lang="ru-RU" sz="2400" b="1" dirty="0">
                <a:solidFill>
                  <a:srgbClr val="411A00"/>
                </a:solidFill>
                <a:latin typeface="Myriad Pro" pitchFamily="34" charset="0"/>
              </a:rPr>
              <a:t>:</a:t>
            </a:r>
            <a:endParaRPr lang="uk-UA" sz="2400" b="1" dirty="0">
              <a:solidFill>
                <a:srgbClr val="411A00"/>
              </a:solidFill>
              <a:latin typeface="Myriad Pro" pitchFamily="34" charset="0"/>
            </a:endParaRPr>
          </a:p>
          <a:p>
            <a:pPr>
              <a:lnSpc>
                <a:spcPct val="90000"/>
              </a:lnSpc>
            </a:pPr>
            <a:endParaRPr lang="uk-UA" sz="2400" b="1" dirty="0">
              <a:solidFill>
                <a:srgbClr val="411A00"/>
              </a:solidFill>
              <a:latin typeface="Myriad Pro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 u="sng" dirty="0">
                <a:hlinkClick r:id="rId4"/>
              </a:rPr>
              <a:t>@</a:t>
            </a:r>
            <a:r>
              <a:rPr lang="en-GB" sz="2400" u="sng" dirty="0" err="1">
                <a:hlinkClick r:id="rId4"/>
              </a:rPr>
              <a:t>SFSociology_bot</a:t>
            </a:r>
            <a:endParaRPr lang="ru-RU" sz="2400" b="1" dirty="0">
              <a:solidFill>
                <a:srgbClr val="411A00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 userDrawn="1"/>
        </p:nvGrpSpPr>
        <p:grpSpPr>
          <a:xfrm>
            <a:off x="116463" y="5877272"/>
            <a:ext cx="936104" cy="864096"/>
            <a:chOff x="7445326" y="-47947"/>
            <a:chExt cx="963744" cy="963744"/>
          </a:xfrm>
        </p:grpSpPr>
        <p:sp>
          <p:nvSpPr>
            <p:cNvPr id="19" name="Овал 18"/>
            <p:cNvSpPr/>
            <p:nvPr/>
          </p:nvSpPr>
          <p:spPr>
            <a:xfrm>
              <a:off x="7445326" y="-47947"/>
              <a:ext cx="963744" cy="9637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556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  <p:pic>
          <p:nvPicPr>
            <p:cNvPr id="20" name="Picture 2" descr="D:\Work\EDS\logo_active_group\logo\170116_logo_ag_color_square_goriz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0" t="17791" r="4701" b="38187"/>
            <a:stretch/>
          </p:blipFill>
          <p:spPr bwMode="auto">
            <a:xfrm>
              <a:off x="7614815" y="275374"/>
              <a:ext cx="624906" cy="318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1" name="Прямая соединительная линия 20"/>
          <p:cNvCxnSpPr/>
          <p:nvPr userDrawn="1"/>
        </p:nvCxnSpPr>
        <p:spPr>
          <a:xfrm flipH="1">
            <a:off x="1052566" y="6322466"/>
            <a:ext cx="8208389" cy="0"/>
          </a:xfrm>
          <a:prstGeom prst="line">
            <a:avLst/>
          </a:prstGeom>
          <a:ln w="28575">
            <a:solidFill>
              <a:srgbClr val="555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 userDrawn="1"/>
        </p:nvSpPr>
        <p:spPr>
          <a:xfrm>
            <a:off x="9260955" y="6204377"/>
            <a:ext cx="255860" cy="236178"/>
          </a:xfrm>
          <a:prstGeom prst="ellipse">
            <a:avLst/>
          </a:prstGeom>
          <a:solidFill>
            <a:srgbClr val="912D29"/>
          </a:solidFill>
          <a:ln>
            <a:solidFill>
              <a:srgbClr val="912D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 flipH="1">
            <a:off x="0" y="638352"/>
            <a:ext cx="8914770" cy="0"/>
          </a:xfrm>
          <a:prstGeom prst="line">
            <a:avLst/>
          </a:prstGeom>
          <a:ln w="28575">
            <a:solidFill>
              <a:srgbClr val="5556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31469" y="145483"/>
            <a:ext cx="8821965" cy="490538"/>
          </a:xfrm>
        </p:spPr>
        <p:txBody>
          <a:bodyPr/>
          <a:lstStyle>
            <a:lvl1pPr>
              <a:defRPr lang="ru-RU" b="1" kern="1200" dirty="0">
                <a:solidFill>
                  <a:srgbClr val="912D29"/>
                </a:solidFill>
                <a:latin typeface="Myriad Pro" pitchFamily="34" charset="0"/>
                <a:ea typeface="+mn-ea"/>
                <a:cs typeface="+mn-cs"/>
              </a:defRPr>
            </a:lvl1pPr>
          </a:lstStyle>
          <a:p>
            <a:r>
              <a:rPr lang="uk-UA" noProof="0" dirty="0" err="1"/>
              <a:t>Образец</a:t>
            </a:r>
            <a:r>
              <a:rPr lang="uk-UA" noProof="0" dirty="0"/>
              <a:t> заголовка</a:t>
            </a: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6281394" y="6355300"/>
            <a:ext cx="29258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>
                <a:latin typeface="Myriad Pro" pitchFamily="34" charset="0"/>
              </a:rPr>
              <a:t>Травень, 2024 р.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034389" y="6336634"/>
            <a:ext cx="4464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Ставлення українців до </a:t>
            </a:r>
            <a:r>
              <a:rPr lang="ru-RU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країн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Близького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Сходу та </a:t>
            </a:r>
            <a:r>
              <a:rPr lang="ru-RU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Центральної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Азії</a:t>
            </a:r>
            <a:endParaRPr lang="ru-RU" sz="1200" i="1" kern="1200" dirty="0">
              <a:solidFill>
                <a:schemeClr val="tx1"/>
              </a:solidFill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26" name="Овал 25"/>
          <p:cNvSpPr/>
          <p:nvPr userDrawn="1"/>
        </p:nvSpPr>
        <p:spPr>
          <a:xfrm>
            <a:off x="8914770" y="368352"/>
            <a:ext cx="585000" cy="540000"/>
          </a:xfrm>
          <a:prstGeom prst="ellipse">
            <a:avLst/>
          </a:prstGeom>
          <a:solidFill>
            <a:schemeClr val="bg1"/>
          </a:solidFill>
          <a:ln>
            <a:solidFill>
              <a:srgbClr val="5556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ln>
                <a:solidFill>
                  <a:srgbClr val="55565B"/>
                </a:solidFill>
              </a:ln>
            </a:endParaRP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8914770" y="469075"/>
            <a:ext cx="58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794812FE-3D51-4C8A-B35C-2398FB72705A}" type="slidenum">
              <a:rPr lang="it-IT" sz="1600" b="1" smtClean="0">
                <a:latin typeface="Myriad Pro" panose="020B0503030403020204"/>
              </a:rPr>
              <a:pPr algn="ctr"/>
              <a:t>‹#›</a:t>
            </a:fld>
            <a:endParaRPr lang="uk-UA" sz="1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34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Sample header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Sample text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1" r:id="rId3"/>
    <p:sldLayoutId id="2147483649" r:id="rId4"/>
    <p:sldLayoutId id="214748366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20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2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2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28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36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38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4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44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46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48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50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5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54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56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58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60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62.xml"/><Relationship Id="rId4" Type="http://schemas.openxmlformats.org/officeDocument/2006/relationships/chart" Target="../charts/chart6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64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66.xml"/><Relationship Id="rId4" Type="http://schemas.openxmlformats.org/officeDocument/2006/relationships/chart" Target="../charts/chart6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68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70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72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74.xml"/><Relationship Id="rId4" Type="http://schemas.openxmlformats.org/officeDocument/2006/relationships/chart" Target="../charts/chart7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76.xml"/><Relationship Id="rId4" Type="http://schemas.openxmlformats.org/officeDocument/2006/relationships/chart" Target="../charts/chart7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3.xml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78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80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82.xml"/><Relationship Id="rId4" Type="http://schemas.openxmlformats.org/officeDocument/2006/relationships/chart" Target="../charts/chart8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84.xml"/><Relationship Id="rId4" Type="http://schemas.openxmlformats.org/officeDocument/2006/relationships/chart" Target="../charts/chart8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86.xml"/><Relationship Id="rId4" Type="http://schemas.openxmlformats.org/officeDocument/2006/relationships/chart" Target="../charts/chart8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88.xml"/><Relationship Id="rId4" Type="http://schemas.openxmlformats.org/officeDocument/2006/relationships/chart" Target="../charts/chart8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90.xml"/><Relationship Id="rId4" Type="http://schemas.openxmlformats.org/officeDocument/2006/relationships/chart" Target="../charts/chart8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92.xml"/><Relationship Id="rId4" Type="http://schemas.openxmlformats.org/officeDocument/2006/relationships/chart" Target="../charts/chart9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94.xml"/><Relationship Id="rId4" Type="http://schemas.openxmlformats.org/officeDocument/2006/relationships/chart" Target="../charts/chart9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96.xml"/><Relationship Id="rId4" Type="http://schemas.openxmlformats.org/officeDocument/2006/relationships/chart" Target="../charts/chart9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98.xml"/><Relationship Id="rId4" Type="http://schemas.openxmlformats.org/officeDocument/2006/relationships/chart" Target="../charts/chart9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00.xml"/><Relationship Id="rId4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1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02.xml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04.xml"/><Relationship Id="rId4" Type="http://schemas.openxmlformats.org/officeDocument/2006/relationships/chart" Target="../charts/chart10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06.xml"/><Relationship Id="rId4" Type="http://schemas.openxmlformats.org/officeDocument/2006/relationships/chart" Target="../charts/chart10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08.xml"/><Relationship Id="rId4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10.xml"/><Relationship Id="rId4" Type="http://schemas.openxmlformats.org/officeDocument/2006/relationships/chart" Target="../charts/chart10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12.xml"/><Relationship Id="rId4" Type="http://schemas.openxmlformats.org/officeDocument/2006/relationships/chart" Target="../charts/chart1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chart" Target="../charts/chart1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13.xml"/><Relationship Id="rId5" Type="http://schemas.openxmlformats.org/officeDocument/2006/relationships/image" Target="../media/image70.png"/><Relationship Id="rId4" Type="http://schemas.openxmlformats.org/officeDocument/2006/relationships/image" Target="../media/image1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chart" Target="../charts/chart1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15.xml"/><Relationship Id="rId5" Type="http://schemas.openxmlformats.org/officeDocument/2006/relationships/image" Target="../media/image71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9.xml"/><Relationship Id="rId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18.xml"/><Relationship Id="rId4" Type="http://schemas.openxmlformats.org/officeDocument/2006/relationships/chart" Target="../charts/chart1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9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20.xml"/><Relationship Id="rId4" Type="http://schemas.openxmlformats.org/officeDocument/2006/relationships/image" Target="../media/image7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22.xml"/><Relationship Id="rId4" Type="http://schemas.openxmlformats.org/officeDocument/2006/relationships/chart" Target="../charts/chart12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24.xml"/><Relationship Id="rId4" Type="http://schemas.openxmlformats.org/officeDocument/2006/relationships/chart" Target="../charts/chart12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26.xml"/><Relationship Id="rId4" Type="http://schemas.openxmlformats.org/officeDocument/2006/relationships/chart" Target="../charts/chart12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7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28.xml"/><Relationship Id="rId4" Type="http://schemas.openxmlformats.org/officeDocument/2006/relationships/image" Target="../media/image7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9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30.xml"/><Relationship Id="rId4" Type="http://schemas.openxmlformats.org/officeDocument/2006/relationships/image" Target="../media/image7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32.xml"/><Relationship Id="rId4" Type="http://schemas.openxmlformats.org/officeDocument/2006/relationships/chart" Target="../charts/chart13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34.xml"/><Relationship Id="rId4" Type="http://schemas.openxmlformats.org/officeDocument/2006/relationships/chart" Target="../charts/chart13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36.xml"/><Relationship Id="rId4" Type="http://schemas.openxmlformats.org/officeDocument/2006/relationships/chart" Target="../charts/chart1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10.xml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81.png"/><Relationship Id="rId4" Type="http://schemas.openxmlformats.org/officeDocument/2006/relationships/chart" Target="../charts/chart13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chart" Target="../charts/chart13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chart" Target="../charts/chart13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chart" Target="../charts/chart140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41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42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43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4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45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ExpertsClub" TargetMode="Externa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Work\АктивГрупп\SunFlowerSociology\logo\220726_sunflower_logo_final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4="http://schemas.microsoft.com/office/powerpoint/2010/main" xmlns:a16="http://schemas.microsoft.com/office/drawing/2014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1" y="-243408"/>
            <a:ext cx="315711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32719" y="4076180"/>
            <a:ext cx="5472609" cy="1752600"/>
          </a:xfrm>
        </p:spPr>
        <p:txBody>
          <a:bodyPr>
            <a:normAutofit/>
          </a:bodyPr>
          <a:lstStyle/>
          <a:p>
            <a:r>
              <a:rPr lang="uk-UA" sz="2200" b="0" dirty="0"/>
              <a:t>Results of </a:t>
            </a:r>
            <a:r>
              <a:rPr lang="ru-RU" sz="2200" b="0" dirty="0" err="1"/>
              <a:t>public </a:t>
            </a:r>
            <a:r>
              <a:rPr lang="uk-UA" sz="2200" b="0" dirty="0"/>
              <a:t>opinion research, April 2025</a:t>
            </a:r>
            <a:endParaRPr lang="ru-RU" sz="2200" b="0" dirty="0"/>
          </a:p>
          <a:p>
            <a:pPr algn="l"/>
            <a:endParaRPr lang="ru-RU" sz="2200" i="1" dirty="0">
              <a:solidFill>
                <a:srgbClr val="411A00"/>
              </a:solidFill>
              <a:latin typeface="Myriad Pro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2600" y="1988840"/>
            <a:ext cx="6120680" cy="1612405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dirty="0" err="1">
                <a:latin typeface="Myriad Pro" panose="020B0503030403020204" pitchFamily="34" charset="0"/>
                <a:ea typeface="+mn-ea"/>
                <a:cs typeface="+mn-cs"/>
              </a:rPr>
              <a:t>Attitudes of Ukrainians </a:t>
            </a:r>
            <a:r>
              <a:rPr lang="ru-RU" dirty="0">
                <a:latin typeface="Myriad Pro" panose="020B0503030403020204" pitchFamily="34" charset="0"/>
                <a:ea typeface="+mn-ea"/>
                <a:cs typeface="+mn-cs"/>
              </a:rPr>
              <a:t>towards </a:t>
            </a:r>
            <a:r>
              <a:rPr lang="ru-RU" dirty="0" err="1">
                <a:latin typeface="Myriad Pro" panose="020B0503030403020204" pitchFamily="34" charset="0"/>
                <a:ea typeface="+mn-ea"/>
                <a:cs typeface="+mn-cs"/>
              </a:rPr>
              <a:t>countries of the world</a:t>
            </a:r>
            <a:endParaRPr lang="ru-RU" dirty="0"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657FB44-76A4-47C9-A316-E58F9E5C26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0812" y="188640"/>
            <a:ext cx="1152128" cy="115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a16="http://schemas.microsoft.com/office/drawing/2014/main" xmlns:a14="http://schemas.microsoft.com/office/drawing/2010/main" xmlns="" val="1565611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Germany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56" y="714290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Germany: 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98A66CED-FA8B-44EB-AEA4-16AC8B09A8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7437" y="1052736"/>
            <a:ext cx="2760307" cy="1656184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409492262"/>
              </p:ext>
            </p:extLst>
          </p:nvPr>
        </p:nvGraphicFramePr>
        <p:xfrm>
          <a:off x="0" y="1416846"/>
          <a:ext cx="6292537" cy="4455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94212930"/>
              </p:ext>
            </p:extLst>
          </p:nvPr>
        </p:nvGraphicFramePr>
        <p:xfrm>
          <a:off x="5559942" y="2564904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1FE21CB4-D8A6-4532-972F-536DB4944AD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018C570-CD7A-4CF5-B759-6B305D13751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835359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the </a:t>
            </a:r>
            <a:r>
              <a:rPr lang="ru-RU" dirty="0" err="1">
                <a:latin typeface="Calibri" panose="020F0502020204030204" pitchFamily="34" charset="0"/>
              </a:rPr>
              <a:t>Netherlands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the </a:t>
            </a:r>
            <a:r>
              <a:rPr lang="ru-RU" sz="1600" i="1" dirty="0" err="1">
                <a:latin typeface="Calibri" panose="020F0502020204030204" pitchFamily="34" charset="0"/>
              </a:rPr>
              <a:t>Netherlands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326036478"/>
              </p:ext>
            </p:extLst>
          </p:nvPr>
        </p:nvGraphicFramePr>
        <p:xfrm>
          <a:off x="208324" y="1471581"/>
          <a:ext cx="6068679" cy="4564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1ABC926-7A82-49C6-B7E3-77F3324D0A1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53200" y="1052736"/>
            <a:ext cx="2592288" cy="1728192"/>
          </a:xfrm>
          <a:prstGeom prst="rect">
            <a:avLst/>
          </a:prstGeom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898574778"/>
              </p:ext>
            </p:extLst>
          </p:nvPr>
        </p:nvGraphicFramePr>
        <p:xfrm>
          <a:off x="5673080" y="2996952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75AFF4C2-D908-4284-B8B2-8115790B314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6959C5A8-7F34-4BC5-A356-76BF9774834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530287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Sweden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Sweden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371480138"/>
              </p:ext>
            </p:extLst>
          </p:nvPr>
        </p:nvGraphicFramePr>
        <p:xfrm>
          <a:off x="0" y="1556792"/>
          <a:ext cx="6310746" cy="442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0834" name="Picture 2" descr="Флаг Швеци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E6B0A24-F7BA-461F-A7E3-34DD9551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c="http://schemas.openxmlformats.org/drawingml/2006/chart" xmlns:p14="http://schemas.microsoft.com/office/powerpoint/2010/main" xmlns:a16="http://schemas.microsoft.com/office/drawing/2014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00" y="1052736"/>
            <a:ext cx="2688059" cy="168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92259745"/>
              </p:ext>
            </p:extLst>
          </p:nvPr>
        </p:nvGraphicFramePr>
        <p:xfrm>
          <a:off x="5463627" y="3051396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E139FCED-487F-4C9F-A537-1F3FD7F86FB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D844DF75-A4C7-41C9-88E9-06F018610EE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52731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 towards </a:t>
            </a:r>
            <a:r>
              <a:rPr lang="ru-RU" dirty="0" err="1">
                <a:latin typeface="Calibri" panose="020F0502020204030204" pitchFamily="34" charset="0"/>
              </a:rPr>
              <a:t>Denmark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Denmark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754366824"/>
              </p:ext>
            </p:extLst>
          </p:nvPr>
        </p:nvGraphicFramePr>
        <p:xfrm>
          <a:off x="162211" y="1376934"/>
          <a:ext cx="6040820" cy="4565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005BE51-D428-4A5C-B4D1-ACE906D6D13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1152" y="1124744"/>
            <a:ext cx="3052269" cy="2055195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396537127"/>
              </p:ext>
            </p:extLst>
          </p:nvPr>
        </p:nvGraphicFramePr>
        <p:xfrm>
          <a:off x="5484343" y="3153638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E078341F-1749-4A93-BE64-2A0C3C70D33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C8A6BEB-CBE4-453D-9357-6B1356DE00A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837233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Poland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Poland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174A2658-6ADE-4C98-B0E0-BF3EDB1DC4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7866" y="1018997"/>
            <a:ext cx="2925614" cy="1828509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979944975"/>
              </p:ext>
            </p:extLst>
          </p:nvPr>
        </p:nvGraphicFramePr>
        <p:xfrm>
          <a:off x="26869" y="1716252"/>
          <a:ext cx="6150267" cy="4141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376518873"/>
              </p:ext>
            </p:extLst>
          </p:nvPr>
        </p:nvGraphicFramePr>
        <p:xfrm>
          <a:off x="5745088" y="2720686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6EA9126-A070-4324-B614-CC5A3C2BFC6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14191C07-EB98-496D-8DB9-9EC0DA1E299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293609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Hungary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Hungary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758023691"/>
              </p:ext>
            </p:extLst>
          </p:nvPr>
        </p:nvGraphicFramePr>
        <p:xfrm>
          <a:off x="213249" y="1342319"/>
          <a:ext cx="6035895" cy="456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CB0A0E-DAA0-48EA-990F-0207DFBF72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7424" y="1010561"/>
            <a:ext cx="2861089" cy="1751687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467768838"/>
              </p:ext>
            </p:extLst>
          </p:nvPr>
        </p:nvGraphicFramePr>
        <p:xfrm>
          <a:off x="5984137" y="3112500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DC17AF6-FDEC-4CBA-A186-4550435FEFF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A95EDE55-17BF-4BD9-917E-41C55A17B3A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839478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Slovakia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Slovakia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935C280-70DE-46C1-B09E-FF3083DFE3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1192" y="1052736"/>
            <a:ext cx="2753970" cy="1815805"/>
          </a:xfrm>
          <a:prstGeom prst="rect">
            <a:avLst/>
          </a:prstGeom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51688090"/>
              </p:ext>
            </p:extLst>
          </p:nvPr>
        </p:nvGraphicFramePr>
        <p:xfrm>
          <a:off x="92461" y="1456037"/>
          <a:ext cx="6264695" cy="4565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15011635"/>
              </p:ext>
            </p:extLst>
          </p:nvPr>
        </p:nvGraphicFramePr>
        <p:xfrm>
          <a:off x="5984137" y="3152151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6FD47EF-5A8C-41C8-9C24-4E40B2CA494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7B68EC81-3B85-4AAB-96A1-A275B8D5B0D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21283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the Czech Republic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the Czech Republic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4690" name="Picture 2" descr="Прапор Чехії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4357145E-3E78-489A-87C0-4FF0CAEB1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c="http://schemas.openxmlformats.org/drawingml/2006/chart" xmlns:p14="http://schemas.microsoft.com/office/powerpoint/2010/main" xmlns:a16="http://schemas.microsoft.com/office/drawing/2014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1152" y="970956"/>
            <a:ext cx="29163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925500469"/>
              </p:ext>
            </p:extLst>
          </p:nvPr>
        </p:nvGraphicFramePr>
        <p:xfrm>
          <a:off x="-3698" y="1456037"/>
          <a:ext cx="6285148" cy="4323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4115721872"/>
              </p:ext>
            </p:extLst>
          </p:nvPr>
        </p:nvGraphicFramePr>
        <p:xfrm>
          <a:off x="5984137" y="2822345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501549E-8F5A-47AF-AEEB-334AF8A441B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729280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Romania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Romania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3666" name="Picture 2" descr="Прапор Румунії — Вікіпеді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87FD75A-2368-494A-A60B-925C4FE2A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c="http://schemas.openxmlformats.org/drawingml/2006/chart" xmlns:p14="http://schemas.microsoft.com/office/powerpoint/2010/main" xmlns:a16="http://schemas.microsoft.com/office/drawing/2014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3276" y="1124744"/>
            <a:ext cx="2834270" cy="189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02433034"/>
              </p:ext>
            </p:extLst>
          </p:nvPr>
        </p:nvGraphicFramePr>
        <p:xfrm>
          <a:off x="154622" y="1542788"/>
          <a:ext cx="6526570" cy="447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966414897"/>
              </p:ext>
            </p:extLst>
          </p:nvPr>
        </p:nvGraphicFramePr>
        <p:xfrm>
          <a:off x="5779333" y="3720229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AF6387B1-7DA7-4D7F-98C0-BDFA8492435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E9ECDCB6-2D3D-406B-AFBC-7DB42E3223B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723893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Bulgaria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Bulgaria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806455894"/>
              </p:ext>
            </p:extLst>
          </p:nvPr>
        </p:nvGraphicFramePr>
        <p:xfrm>
          <a:off x="226328" y="1408754"/>
          <a:ext cx="6112828" cy="4394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52B9F4C-A22B-434A-84CA-EEBE70C66B2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9184" y="980728"/>
            <a:ext cx="2880320" cy="1728192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246195202"/>
              </p:ext>
            </p:extLst>
          </p:nvPr>
        </p:nvGraphicFramePr>
        <p:xfrm>
          <a:off x="6249144" y="3010844"/>
          <a:ext cx="4104456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FFD544E6-5A77-4B5C-9E12-9AF188D4FDF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37C307FD-84F7-4427-B70D-278D589DBD6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92034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Methodology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764582" y="1126255"/>
            <a:ext cx="7319978" cy="489654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400"/>
              </a:spcBef>
            </a:pPr>
            <a:r>
              <a:rPr lang="uk-UA" sz="1900" dirty="0"/>
              <a:t>Method of collecting information: </a:t>
            </a:r>
            <a:r>
              <a:rPr lang="uk-UA" sz="1900" b="0" i="0" dirty="0"/>
              <a:t>online </a:t>
            </a:r>
            <a:r>
              <a:rPr lang="uk-UA" sz="1900" b="0" i="0" dirty="0" err="1"/>
              <a:t>self-completion </a:t>
            </a:r>
            <a:r>
              <a:rPr lang="uk-UA" sz="1900" b="0" i="0" dirty="0"/>
              <a:t>of questionnaires </a:t>
            </a:r>
            <a:r>
              <a:rPr lang="en-US" sz="1900" b="0" i="0" dirty="0"/>
              <a:t/>
            </a:r>
            <a:br>
              <a:rPr lang="en-US" sz="1900" b="0" i="0" dirty="0"/>
            </a:br>
            <a:r>
              <a:rPr lang="uk-UA" sz="1900" b="0" i="0" dirty="0"/>
              <a:t>in the </a:t>
            </a:r>
            <a:r>
              <a:rPr lang="ru-RU" sz="1900" b="0" i="0" dirty="0"/>
              <a:t>"</a:t>
            </a:r>
            <a:r>
              <a:rPr lang="en-US" sz="1900" b="0" i="0" dirty="0" err="1"/>
              <a:t>SunFlowerSociology</a:t>
            </a:r>
            <a:r>
              <a:rPr lang="ru-RU" sz="1900" b="0" i="0" dirty="0"/>
              <a:t>" </a:t>
            </a:r>
            <a:r>
              <a:rPr lang="uk-UA" sz="1900" b="0" i="0" dirty="0"/>
              <a:t>panel</a:t>
            </a:r>
          </a:p>
          <a:p>
            <a:pPr>
              <a:spcBef>
                <a:spcPts val="400"/>
              </a:spcBef>
            </a:pPr>
            <a:endParaRPr lang="en-US" sz="1900" b="0" i="0" dirty="0"/>
          </a:p>
          <a:p>
            <a:pPr>
              <a:spcBef>
                <a:spcPts val="400"/>
              </a:spcBef>
            </a:pPr>
            <a:r>
              <a:rPr lang="ru-RU" sz="1900" dirty="0" err="1"/>
              <a:t>General population</a:t>
            </a:r>
            <a:r>
              <a:rPr lang="uk-UA" sz="1900" dirty="0"/>
              <a:t>: </a:t>
            </a:r>
            <a:r>
              <a:rPr lang="uk-UA" sz="1900" b="0" i="0" dirty="0"/>
              <a:t>citizens of Ukraine aged 18 and older</a:t>
            </a:r>
          </a:p>
          <a:p>
            <a:pPr>
              <a:spcBef>
                <a:spcPts val="400"/>
              </a:spcBef>
            </a:pPr>
            <a:endParaRPr lang="uk-UA" sz="1900" dirty="0"/>
          </a:p>
          <a:p>
            <a:pPr>
              <a:spcBef>
                <a:spcPts val="400"/>
              </a:spcBef>
            </a:pPr>
            <a:r>
              <a:rPr lang="uk-UA" sz="1900" dirty="0"/>
              <a:t>The sample is representative </a:t>
            </a:r>
            <a:r>
              <a:rPr lang="uk-UA" sz="1900" b="0" i="0" dirty="0"/>
              <a:t>in terms of age, gender and region of Ukraine</a:t>
            </a:r>
          </a:p>
          <a:p>
            <a:pPr>
              <a:spcBef>
                <a:spcPts val="400"/>
              </a:spcBef>
            </a:pPr>
            <a:endParaRPr lang="en-US" sz="1900" dirty="0"/>
          </a:p>
          <a:p>
            <a:pPr>
              <a:spcBef>
                <a:spcPts val="400"/>
              </a:spcBef>
            </a:pPr>
            <a:r>
              <a:rPr lang="uk-UA" sz="1900" dirty="0"/>
              <a:t>Number of completed questionnaires: </a:t>
            </a:r>
            <a:r>
              <a:rPr lang="uk-UA" sz="1900" b="0" i="0" dirty="0"/>
              <a:t>800</a:t>
            </a:r>
          </a:p>
          <a:p>
            <a:pPr>
              <a:spcBef>
                <a:spcPts val="400"/>
              </a:spcBef>
            </a:pPr>
            <a:endParaRPr lang="uk-UA" sz="1900" dirty="0"/>
          </a:p>
          <a:p>
            <a:pPr>
              <a:spcBef>
                <a:spcPts val="400"/>
              </a:spcBef>
            </a:pPr>
            <a:r>
              <a:rPr lang="uk-UA" sz="1900" dirty="0"/>
              <a:t>Data collection period: </a:t>
            </a:r>
            <a:r>
              <a:rPr lang="uk-UA" sz="1900" b="0" i="0" dirty="0"/>
              <a:t>April 2025</a:t>
            </a:r>
          </a:p>
          <a:p>
            <a:pPr>
              <a:spcBef>
                <a:spcPts val="400"/>
              </a:spcBef>
            </a:pPr>
            <a:endParaRPr lang="uk-UA" sz="19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1900" dirty="0"/>
              <a:t>Theoretical statistical error of representativeness </a:t>
            </a:r>
            <a:r>
              <a:rPr lang="uk-UA" sz="1900" b="0" i="0" dirty="0"/>
              <a:t>(at a confidence level of 95% and):</a:t>
            </a:r>
          </a:p>
          <a:p>
            <a:pPr marL="88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900" b="0" i="0" dirty="0"/>
              <a:t>response rate of 50% - +/-3.5%</a:t>
            </a:r>
          </a:p>
          <a:p>
            <a:pPr marL="88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900" b="0" i="0" dirty="0"/>
              <a:t>response rates of 25% and 75% - +/- 3.0%</a:t>
            </a:r>
          </a:p>
          <a:p>
            <a:pPr marL="88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900" b="0" i="0" dirty="0"/>
              <a:t>the response rate of 10% and 90% is +/- 2.1%.</a:t>
            </a:r>
          </a:p>
          <a:p>
            <a:pPr>
              <a:spcBef>
                <a:spcPts val="400"/>
              </a:spcBef>
            </a:pPr>
            <a:endParaRPr lang="uk-UA" sz="1900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28464" y="116632"/>
            <a:ext cx="828092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ru-RU" sz="2400" b="1" dirty="0">
              <a:solidFill>
                <a:srgbClr val="411A00"/>
              </a:solidFill>
              <a:latin typeface="Myriad Pro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4="http://schemas.microsoft.com/office/powerpoint/2010/main" xmlns:a16="http://schemas.microsoft.com/office/drawing/2014/main" xmlns="" val="0"/>
              </a:ext>
            </a:extLst>
          </a:blip>
          <a:stretch>
            <a:fillRect/>
          </a:stretch>
        </p:blipFill>
        <p:spPr>
          <a:xfrm>
            <a:off x="1106384" y="2021937"/>
            <a:ext cx="554011" cy="5429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4="http://schemas.microsoft.com/office/powerpoint/2010/main" xmlns:a16="http://schemas.microsoft.com/office/drawing/2014/main" xmlns="" val="0"/>
              </a:ext>
            </a:extLst>
          </a:blip>
          <a:stretch>
            <a:fillRect/>
          </a:stretch>
        </p:blipFill>
        <p:spPr>
          <a:xfrm>
            <a:off x="1056854" y="4005064"/>
            <a:ext cx="634416" cy="5510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14="http://schemas.microsoft.com/office/powerpoint/2010/main" xmlns:a16="http://schemas.microsoft.com/office/drawing/2014/main" xmlns="" val="0"/>
              </a:ext>
            </a:extLst>
          </a:blip>
          <a:stretch>
            <a:fillRect/>
          </a:stretch>
        </p:blipFill>
        <p:spPr>
          <a:xfrm>
            <a:off x="1121956" y="1080762"/>
            <a:ext cx="549975" cy="5480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14="http://schemas.microsoft.com/office/powerpoint/2010/main" xmlns:a16="http://schemas.microsoft.com/office/drawing/2014/main" xmlns="" val="0"/>
              </a:ext>
            </a:extLst>
          </a:blip>
          <a:stretch>
            <a:fillRect/>
          </a:stretch>
        </p:blipFill>
        <p:spPr>
          <a:xfrm>
            <a:off x="1104656" y="3014277"/>
            <a:ext cx="679991" cy="630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:p14="http://schemas.microsoft.com/office/powerpoint/2010/main" xmlns:a16="http://schemas.microsoft.com/office/drawing/2014/main" xmlns="" val="0"/>
              </a:ext>
            </a:extLst>
          </a:blip>
          <a:srcRect l="17600" t="7881" r="15441" b="28401"/>
          <a:stretch/>
        </p:blipFill>
        <p:spPr>
          <a:xfrm>
            <a:off x="1064568" y="5013176"/>
            <a:ext cx="690067" cy="6566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9B441B6-37EB-4641-A4BE-689B85D3F48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94371" y="5092634"/>
            <a:ext cx="910146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a16="http://schemas.microsoft.com/office/drawing/2014/main" xmlns:a14="http://schemas.microsoft.com/office/drawing/2010/main" xmlns="" val="3904543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Serbia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Serbia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098481732"/>
              </p:ext>
            </p:extLst>
          </p:nvPr>
        </p:nvGraphicFramePr>
        <p:xfrm>
          <a:off x="208324" y="1684215"/>
          <a:ext cx="6112828" cy="416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6D639C83-09CA-49D5-BDA8-80F04AE1966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9511" y="1029547"/>
            <a:ext cx="2952998" cy="1968666"/>
          </a:xfrm>
          <a:prstGeom prst="rect">
            <a:avLst/>
          </a:prstGeom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075640697"/>
              </p:ext>
            </p:extLst>
          </p:nvPr>
        </p:nvGraphicFramePr>
        <p:xfrm>
          <a:off x="5529064" y="3132041"/>
          <a:ext cx="4248472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654C310E-25C5-4C92-89E8-C941E167662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0EF8D596-8091-4B20-99BE-0478DBEE8E0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077061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 towards Algeria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Algeria: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8C679305-BFFE-44C6-9DB5-C4920EA969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9210" y="1052736"/>
            <a:ext cx="2979587" cy="1986391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144446192"/>
              </p:ext>
            </p:extLst>
          </p:nvPr>
        </p:nvGraphicFramePr>
        <p:xfrm>
          <a:off x="333848" y="1567175"/>
          <a:ext cx="5979839" cy="427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704080716"/>
              </p:ext>
            </p:extLst>
          </p:nvPr>
        </p:nvGraphicFramePr>
        <p:xfrm>
          <a:off x="5817096" y="3296579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F0858EE7-000D-4B78-9575-4364120DB56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883024D-74EE-4EB2-B43D-3DAD42588EC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692411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 </a:t>
            </a:r>
            <a:r>
              <a:rPr lang="ru-RU" dirty="0" err="1">
                <a:latin typeface="Calibri" panose="020F0502020204030204" pitchFamily="34" charset="0"/>
              </a:rPr>
              <a:t>Egypt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Egypt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825325949"/>
              </p:ext>
            </p:extLst>
          </p:nvPr>
        </p:nvGraphicFramePr>
        <p:xfrm>
          <a:off x="208324" y="1456037"/>
          <a:ext cx="6904916" cy="4955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Прапор Єгипту — Вікіпеді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F43AEFE3-0CB1-4109-BC72-B6D0BC5CD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c="http://schemas.openxmlformats.org/drawingml/2006/chart" xmlns:p14="http://schemas.microsoft.com/office/powerpoint/2010/main" xmlns:a16="http://schemas.microsoft.com/office/drawing/2014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9184" y="1115074"/>
            <a:ext cx="2730322" cy="182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492226412"/>
              </p:ext>
            </p:extLst>
          </p:nvPr>
        </p:nvGraphicFramePr>
        <p:xfrm>
          <a:off x="5673080" y="3072926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32F3F75-2C56-41D4-84BB-4AB1B3B9A1A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19278533-72F2-4CC7-BE35-0DA393033D6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52771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Calibri" panose="020F0502020204030204" pitchFamily="34" charset="0"/>
              </a:rPr>
              <a:t>Attitudes </a:t>
            </a:r>
            <a:r>
              <a:rPr lang="ru-RU" dirty="0">
                <a:latin typeface="Calibri" panose="020F0502020204030204" pitchFamily="34" charset="0"/>
              </a:rPr>
              <a:t>toward </a:t>
            </a:r>
            <a:r>
              <a:rPr lang="ru-RU" dirty="0" err="1">
                <a:latin typeface="Calibri" panose="020F0502020204030204" pitchFamily="34" charset="0"/>
              </a:rPr>
              <a:t>Iraq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Iraq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717892178"/>
              </p:ext>
            </p:extLst>
          </p:nvPr>
        </p:nvGraphicFramePr>
        <p:xfrm>
          <a:off x="208324" y="1483911"/>
          <a:ext cx="6046940" cy="4477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Прапор Іраку — Вікіпеді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1485DCE2-E797-4620-AE7E-D5F3F6A04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c="http://schemas.openxmlformats.org/drawingml/2006/chart" xmlns:p14="http://schemas.microsoft.com/office/powerpoint/2010/main" xmlns:a16="http://schemas.microsoft.com/office/drawing/2014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156" y="1052736"/>
            <a:ext cx="29163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687305015"/>
              </p:ext>
            </p:extLst>
          </p:nvPr>
        </p:nvGraphicFramePr>
        <p:xfrm>
          <a:off x="5817096" y="3322834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7E0A72A8-1E79-4E33-A672-999F47AB5E2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19016943-D93C-4992-B8FA-220F43C3912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950374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 towards </a:t>
            </a:r>
            <a:r>
              <a:rPr lang="ru-RU" dirty="0" err="1">
                <a:latin typeface="Calibri" panose="020F0502020204030204" pitchFamily="34" charset="0"/>
              </a:rPr>
              <a:t>Jordan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Jordan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426148734"/>
              </p:ext>
            </p:extLst>
          </p:nvPr>
        </p:nvGraphicFramePr>
        <p:xfrm>
          <a:off x="169155" y="1411357"/>
          <a:ext cx="6239032" cy="4612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Прапор Йорданії — Вікіпеді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F83BCDED-1D9E-442D-8ED6-F6BBF132D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c="http://schemas.openxmlformats.org/drawingml/2006/chart" xmlns:p14="http://schemas.microsoft.com/office/powerpoint/2010/main" xmlns:a16="http://schemas.microsoft.com/office/drawing/2014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9210" y="1112532"/>
            <a:ext cx="3177482" cy="158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853645350"/>
              </p:ext>
            </p:extLst>
          </p:nvPr>
        </p:nvGraphicFramePr>
        <p:xfrm>
          <a:off x="5889104" y="3189137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9D72AFE-119E-4CE5-A9F1-1ADD6C66AB7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4A43E6D2-CA07-43F0-A3D1-0648ADDDD10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83391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 towards Kuwait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Kuwait: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588842919"/>
              </p:ext>
            </p:extLst>
          </p:nvPr>
        </p:nvGraphicFramePr>
        <p:xfrm>
          <a:off x="128464" y="1456037"/>
          <a:ext cx="6180617" cy="4773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 descr="Прапор Кувейту — Вікіпеді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F3F4ECF9-3303-4B83-83A5-1A9860659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c="http://schemas.openxmlformats.org/drawingml/2006/chart" xmlns:p14="http://schemas.microsoft.com/office/powerpoint/2010/main" xmlns:a16="http://schemas.microsoft.com/office/drawing/2014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974" y="1082569"/>
            <a:ext cx="3252702" cy="162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793587665"/>
              </p:ext>
            </p:extLst>
          </p:nvPr>
        </p:nvGraphicFramePr>
        <p:xfrm>
          <a:off x="5673080" y="2956223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751BA48B-06B3-4E91-97A0-03AE86B2318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9338FCCC-7F59-4FE7-AEFC-043F11D83E2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785987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 towards </a:t>
            </a:r>
            <a:r>
              <a:rPr lang="ru-RU" dirty="0" err="1">
                <a:latin typeface="Calibri" panose="020F0502020204030204" pitchFamily="34" charset="0"/>
              </a:rPr>
              <a:t>Lebanon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Lebanon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37086742"/>
              </p:ext>
            </p:extLst>
          </p:nvPr>
        </p:nvGraphicFramePr>
        <p:xfrm>
          <a:off x="107439" y="1538197"/>
          <a:ext cx="6616940" cy="476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FA11815E-ACBF-4DE9-B044-A1BC019D17B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9334" y="1018535"/>
            <a:ext cx="2849793" cy="1899862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00468881"/>
              </p:ext>
            </p:extLst>
          </p:nvPr>
        </p:nvGraphicFramePr>
        <p:xfrm>
          <a:off x="6398159" y="3450954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D5D96BAD-ABC1-4E99-820F-8EBBF5EED70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7F311A7-4BB4-40F9-B0CB-B9AEE619C50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633451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Turkey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Turkey: 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508860132"/>
              </p:ext>
            </p:extLst>
          </p:nvPr>
        </p:nvGraphicFramePr>
        <p:xfrm>
          <a:off x="-42035" y="1423437"/>
          <a:ext cx="6449928" cy="463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108AB226-FB22-4174-BB8E-89E5E788361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9184" y="1052736"/>
            <a:ext cx="2946526" cy="1964351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890942528"/>
              </p:ext>
            </p:extLst>
          </p:nvPr>
        </p:nvGraphicFramePr>
        <p:xfrm>
          <a:off x="5984137" y="3124036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CD1245A-2AAD-43C1-B5EE-53439386CA6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EC46F274-0536-41DE-84AB-C177D4C0B32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875207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</a:t>
            </a:r>
            <a:r>
              <a:rPr lang="ru-RU" dirty="0" err="1">
                <a:latin typeface="Calibri" panose="020F0502020204030204" pitchFamily="34" charset="0"/>
              </a:rPr>
              <a:t>toward Iran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Iran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532133711"/>
              </p:ext>
            </p:extLst>
          </p:nvPr>
        </p:nvGraphicFramePr>
        <p:xfrm>
          <a:off x="-9023" y="1433694"/>
          <a:ext cx="6427769" cy="4745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A262AA9C-BF86-406C-AFD1-E39554334FA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8746" y="975255"/>
            <a:ext cx="3059126" cy="1748072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899917961"/>
              </p:ext>
            </p:extLst>
          </p:nvPr>
        </p:nvGraphicFramePr>
        <p:xfrm>
          <a:off x="5817096" y="3231595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AF8F82F3-CD8F-4524-9A5A-0EB5C24F840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892FFAE-ECA4-46F9-A4DB-7FEC4EDB761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204816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 towards </a:t>
            </a:r>
            <a:r>
              <a:rPr lang="ru-RU" dirty="0" err="1">
                <a:latin typeface="Calibri" panose="020F0502020204030204" pitchFamily="34" charset="0"/>
              </a:rPr>
              <a:t>Palestine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Palestine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38884863"/>
              </p:ext>
            </p:extLst>
          </p:nvPr>
        </p:nvGraphicFramePr>
        <p:xfrm>
          <a:off x="165208" y="1457565"/>
          <a:ext cx="6537159" cy="452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568C55F-2CDF-4E87-AFB3-D86D6DDEF1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2367" y="1104963"/>
            <a:ext cx="2822105" cy="1698359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970092885"/>
              </p:ext>
            </p:extLst>
          </p:nvPr>
        </p:nvGraphicFramePr>
        <p:xfrm>
          <a:off x="5529064" y="2918568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A89975A5-DC6A-4A52-BDB8-61086B9F835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7022C1D1-3D4B-4024-8C83-974AE8BC6A6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4257740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 towards the United States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9844" y="648031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 the United States: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pic>
        <p:nvPicPr>
          <p:cNvPr id="1026" name="Picture 2" descr="Флаг США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E8EAE51B-94E1-4828-9CA5-9867B87D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c="http://schemas.openxmlformats.org/drawingml/2006/chart" xmlns:p14="http://schemas.microsoft.com/office/powerpoint/2010/main" xmlns:a16="http://schemas.microsoft.com/office/drawing/2014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5255" y="1124744"/>
            <a:ext cx="2860901" cy="150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131623094"/>
              </p:ext>
            </p:extLst>
          </p:nvPr>
        </p:nvGraphicFramePr>
        <p:xfrm>
          <a:off x="30398" y="1412342"/>
          <a:ext cx="6650793" cy="453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352537256"/>
              </p:ext>
            </p:extLst>
          </p:nvPr>
        </p:nvGraphicFramePr>
        <p:xfrm>
          <a:off x="5810668" y="3334402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F6A56E9-B8C6-4D35-8C3F-EA47588EEF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ECDDF7E-3E9B-4510-A50B-AE7270904CA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442448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Israel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 </a:t>
            </a:r>
            <a:r>
              <a:rPr lang="ru-RU" sz="1600" i="1" dirty="0" err="1">
                <a:latin typeface="Calibri" panose="020F0502020204030204" pitchFamily="34" charset="0"/>
              </a:rPr>
              <a:t>Israel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249941678"/>
              </p:ext>
            </p:extLst>
          </p:nvPr>
        </p:nvGraphicFramePr>
        <p:xfrm>
          <a:off x="144331" y="1407662"/>
          <a:ext cx="6288680" cy="477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170" name="Picture 2" descr="Прапор Ізраїлю — Вікіпеді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7E6C199-3C09-4719-B715-9E25B3F3B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c="http://schemas.openxmlformats.org/drawingml/2006/chart" xmlns:p14="http://schemas.microsoft.com/office/powerpoint/2010/main" xmlns:a16="http://schemas.microsoft.com/office/drawing/2014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00" y="1010561"/>
            <a:ext cx="2733734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968368580"/>
              </p:ext>
            </p:extLst>
          </p:nvPr>
        </p:nvGraphicFramePr>
        <p:xfrm>
          <a:off x="6043574" y="3200526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98914FF7-38FF-4980-9D27-4E0D21EFE48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3F880594-6FE1-4D45-91AD-375F531E980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635180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 towards Qatar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Qatar: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463206433"/>
              </p:ext>
            </p:extLst>
          </p:nvPr>
        </p:nvGraphicFramePr>
        <p:xfrm>
          <a:off x="71847" y="1342319"/>
          <a:ext cx="6768752" cy="480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127BF67-A23A-4256-9DD4-73E1A08E69B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6758" y="974294"/>
            <a:ext cx="3388429" cy="1842375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987383561"/>
              </p:ext>
            </p:extLst>
          </p:nvPr>
        </p:nvGraphicFramePr>
        <p:xfrm>
          <a:off x="5424080" y="2582484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FB5AC996-7320-412C-931E-6C60022C955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8B14A436-FA43-4257-9D00-4E7D1B595E0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17142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Saudi Arabia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3575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Saudi Arabia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Прапор Саудівської Аравії — Вікіпеді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420CCED3-B35E-4F8B-B7C4-F68D44F26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c="http://schemas.openxmlformats.org/drawingml/2006/chart" xmlns:p14="http://schemas.microsoft.com/office/powerpoint/2010/main" xmlns:a16="http://schemas.microsoft.com/office/drawing/2014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6577" y="1382745"/>
            <a:ext cx="3044292" cy="202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879954194"/>
              </p:ext>
            </p:extLst>
          </p:nvPr>
        </p:nvGraphicFramePr>
        <p:xfrm>
          <a:off x="200472" y="1429994"/>
          <a:ext cx="5948219" cy="4693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683923627"/>
              </p:ext>
            </p:extLst>
          </p:nvPr>
        </p:nvGraphicFramePr>
        <p:xfrm>
          <a:off x="5263578" y="3276600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3AD9DD7-5B42-43F3-B907-7A73AECB2B4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E64528B3-2639-4468-8532-BDD12604509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4172431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 towards </a:t>
            </a:r>
            <a:r>
              <a:rPr lang="ru-RU" dirty="0" err="1">
                <a:latin typeface="Calibri" panose="020F0502020204030204" pitchFamily="34" charset="0"/>
              </a:rPr>
              <a:t>Syria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Syria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645496254"/>
              </p:ext>
            </p:extLst>
          </p:nvPr>
        </p:nvGraphicFramePr>
        <p:xfrm>
          <a:off x="266916" y="1556792"/>
          <a:ext cx="604351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218" name="Picture 2" descr="Прапор Сирії — Вікіпеді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A949597-019F-4844-A741-2CEB40F11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c="http://schemas.openxmlformats.org/drawingml/2006/chart" xmlns:p14="http://schemas.microsoft.com/office/powerpoint/2010/main" xmlns:a16="http://schemas.microsoft.com/office/drawing/2014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9210" y="1103513"/>
            <a:ext cx="3080792" cy="20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456491490"/>
              </p:ext>
            </p:extLst>
          </p:nvPr>
        </p:nvGraphicFramePr>
        <p:xfrm>
          <a:off x="5601072" y="3222722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44374E09-B223-4425-820D-9E9FD3C6EB3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33B0892F-F883-4FFC-9D62-C31CB5EE3A4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689806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Tunisia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Tunisia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3140A53F-1F98-4957-A994-D2F8095C76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9247" y="980728"/>
            <a:ext cx="3243928" cy="2093109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685393591"/>
              </p:ext>
            </p:extLst>
          </p:nvPr>
        </p:nvGraphicFramePr>
        <p:xfrm>
          <a:off x="185874" y="1368826"/>
          <a:ext cx="6062540" cy="465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11424043"/>
              </p:ext>
            </p:extLst>
          </p:nvPr>
        </p:nvGraphicFramePr>
        <p:xfrm>
          <a:off x="5310053" y="3169853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914C99C-099E-48B2-9B1E-E312D32CAC4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2639EB5-112D-42EC-BB17-DDB80AA3930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291606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59568" y="81731"/>
            <a:ext cx="9245684" cy="490538"/>
          </a:xfrm>
        </p:spPr>
        <p:txBody>
          <a:bodyPr>
            <a:noAutofit/>
          </a:bodyPr>
          <a:lstStyle/>
          <a:p>
            <a:r>
              <a:rPr lang="ru-RU" sz="3200" dirty="0">
                <a:latin typeface="Calibri" panose="020F0502020204030204" pitchFamily="34" charset="0"/>
              </a:rPr>
              <a:t>Attitude to the </a:t>
            </a:r>
            <a:r>
              <a:rPr lang="ru-RU" sz="3200" dirty="0" err="1">
                <a:latin typeface="Calibri" panose="020F0502020204030204" pitchFamily="34" charset="0"/>
              </a:rPr>
              <a:t>United Arab Emirates</a:t>
            </a:r>
            <a:endParaRPr lang="uk-UA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the United Arab Emirates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151531057"/>
              </p:ext>
            </p:extLst>
          </p:nvPr>
        </p:nvGraphicFramePr>
        <p:xfrm>
          <a:off x="208324" y="1368220"/>
          <a:ext cx="6472868" cy="4725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A06AE206-7A2F-42F1-A205-FBAF7B1F92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9184" y="1386445"/>
            <a:ext cx="2930740" cy="1680470"/>
          </a:xfrm>
          <a:prstGeom prst="rect">
            <a:avLst/>
          </a:prstGeom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773325432"/>
              </p:ext>
            </p:extLst>
          </p:nvPr>
        </p:nvGraphicFramePr>
        <p:xfrm>
          <a:off x="5385048" y="3215236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61CEB5FC-AD96-4156-85BB-1DB5CF90D7C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FA85F5B1-946D-43D2-8C64-47D27B63857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304217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 towards </a:t>
            </a:r>
            <a:r>
              <a:rPr lang="ru-RU" dirty="0" err="1">
                <a:latin typeface="Calibri" panose="020F0502020204030204" pitchFamily="34" charset="0"/>
              </a:rPr>
              <a:t>Yemen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Yemen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691325968"/>
              </p:ext>
            </p:extLst>
          </p:nvPr>
        </p:nvGraphicFramePr>
        <p:xfrm>
          <a:off x="56456" y="1456037"/>
          <a:ext cx="6648636" cy="4565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A8AE0DE8-49FC-45CC-8CFF-14BCB6CBAA6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092" y="1130893"/>
            <a:ext cx="2743535" cy="1829024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82975263"/>
              </p:ext>
            </p:extLst>
          </p:nvPr>
        </p:nvGraphicFramePr>
        <p:xfrm>
          <a:off x="5527748" y="3200793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8857938-6128-409A-A4DB-A469E51CEA2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BB4A173-DEFD-4411-A503-24DB3224D67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313851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Kazakhstan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Kazakhstan: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743391245"/>
              </p:ext>
            </p:extLst>
          </p:nvPr>
        </p:nvGraphicFramePr>
        <p:xfrm>
          <a:off x="260598" y="1546669"/>
          <a:ext cx="6356732" cy="4474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D9256777-08C9-4E70-8845-14083A95142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1193" y="1036981"/>
            <a:ext cx="3016484" cy="1744366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189879837"/>
              </p:ext>
            </p:extLst>
          </p:nvPr>
        </p:nvGraphicFramePr>
        <p:xfrm>
          <a:off x="5287853" y="3163694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D215D608-17D0-4661-A71E-C98DBE08335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D7B1D8F4-F2E2-491E-BE61-E9CD73BBC85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1955935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Kyrgyzstan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Kyrgyzstan: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Прапор Киргизстану — Вікіпеді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97C8FFD3-0E5E-4A47-9BC7-A891BD393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c="http://schemas.openxmlformats.org/drawingml/2006/chart" xmlns:p14="http://schemas.microsoft.com/office/powerpoint/2010/main" xmlns:a16="http://schemas.microsoft.com/office/drawing/2014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4885" y="1268760"/>
            <a:ext cx="2972791" cy="175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751416404"/>
              </p:ext>
            </p:extLst>
          </p:nvPr>
        </p:nvGraphicFramePr>
        <p:xfrm>
          <a:off x="0" y="1398777"/>
          <a:ext cx="6105128" cy="4550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871032477"/>
              </p:ext>
            </p:extLst>
          </p:nvPr>
        </p:nvGraphicFramePr>
        <p:xfrm>
          <a:off x="5105400" y="3045713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3F8E8132-3B5B-45F4-BC10-ACF42115EBF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D510F32E-526D-4D2D-9374-E11AB2F7F27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3909832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Tajikistan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Tajikistan: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7CC66D52-F439-4575-B179-9CFE6534F2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2665" y="1342319"/>
            <a:ext cx="3080475" cy="1891102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332162063"/>
              </p:ext>
            </p:extLst>
          </p:nvPr>
        </p:nvGraphicFramePr>
        <p:xfrm>
          <a:off x="0" y="1652098"/>
          <a:ext cx="6635186" cy="429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561658998"/>
              </p:ext>
            </p:extLst>
          </p:nvPr>
        </p:nvGraphicFramePr>
        <p:xfrm>
          <a:off x="5745088" y="3294726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05E9BE00-3FFD-436D-BF4D-627511EE517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1F3281E5-E687-4922-B8D6-F64B78130B8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43959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Canada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9844" y="648031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Canada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a14="http://schemas.microsoft.com/office/drawing/2010/main" xmlns:c="http://schemas.openxmlformats.org/drawingml/2006/chart" xmlns:p14="http://schemas.microsoft.com/office/powerpoint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a14="http://schemas.microsoft.com/office/drawing/2010/main" xmlns:c="http://schemas.openxmlformats.org/drawingml/2006/chart" xmlns:p14="http://schemas.microsoft.com/office/powerpoint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a14="http://schemas.microsoft.com/office/drawing/2010/main" xmlns:c="http://schemas.openxmlformats.org/drawingml/2006/chart" xmlns:a16="http://schemas.microsoft.com/office/drawing/2014/main" xmlns="" val="4208394244"/>
              </p:ext>
            </p:extLst>
          </p:nvPr>
        </p:nvGraphicFramePr>
        <p:xfrm>
          <a:off x="30398" y="1412342"/>
          <a:ext cx="6650793" cy="453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Флаг Канады — Википедия">
            <a:extLst>
              <a:ext uri="{FF2B5EF4-FFF2-40B4-BE49-F238E27FC236}">
                <a16:creationId xmlns:a16="http://schemas.microsoft.com/office/drawing/2014/main" xmlns:a14="http://schemas.microsoft.com/office/drawing/2010/main" xmlns:c="http://schemas.openxmlformats.org/drawingml/2006/chart" xmlns:p14="http://schemas.microsoft.com/office/powerpoint/2010/main" xmlns="" id="{8B6F5734-0C24-4AB6-AC5A-C6F8FA45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c="http://schemas.openxmlformats.org/drawingml/2006/chart" xmlns:p14="http://schemas.microsoft.com/office/powerpoint/2010/main" xmlns:a16="http://schemas.microsoft.com/office/drawing/2014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664" y="1124744"/>
            <a:ext cx="302433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a14="http://schemas.microsoft.com/office/drawing/2010/main" xmlns:c="http://schemas.openxmlformats.org/drawingml/2006/chart" xmlns:p14="http://schemas.microsoft.com/office/powerpoint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a14="http://schemas.microsoft.com/office/drawing/2010/main" xmlns:c="http://schemas.openxmlformats.org/drawingml/2006/chart" xmlns:a16="http://schemas.microsoft.com/office/drawing/2014/main" xmlns="" val="3687727861"/>
              </p:ext>
            </p:extLst>
          </p:nvPr>
        </p:nvGraphicFramePr>
        <p:xfrm>
          <a:off x="143525" y="1124744"/>
          <a:ext cx="5917339" cy="4619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:a14="http://schemas.microsoft.com/office/drawing/2010/main" xmlns:c="http://schemas.openxmlformats.org/drawingml/2006/chart" xmlns:p14="http://schemas.microsoft.com/office/powerpoint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a14="http://schemas.microsoft.com/office/drawing/2010/main" xmlns:c="http://schemas.openxmlformats.org/drawingml/2006/chart" xmlns:a16="http://schemas.microsoft.com/office/drawing/2014/main" xmlns="" val="2236348377"/>
              </p:ext>
            </p:extLst>
          </p:nvPr>
        </p:nvGraphicFramePr>
        <p:xfrm>
          <a:off x="5241032" y="3113625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a14="http://schemas.microsoft.com/office/drawing/2010/main" xmlns:c="http://schemas.openxmlformats.org/drawingml/2006/chart" xmlns:p14="http://schemas.microsoft.com/office/powerpoint/2010/main" xmlns="" id="{9B341C21-FA03-46E9-8A72-EA779B2D595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:a14="http://schemas.microsoft.com/office/drawing/2010/main" xmlns:c="http://schemas.openxmlformats.org/drawingml/2006/chart" xmlns:p14="http://schemas.microsoft.com/office/powerpoint/2010/main" xmlns="" id="{B376ECE1-E2D9-42B3-AA75-2F12806A3FE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a14="http://schemas.microsoft.com/office/drawing/2010/main" xmlns:c="http://schemas.openxmlformats.org/drawingml/2006/chart" xmlns:a16="http://schemas.microsoft.com/office/drawing/2014/main" xmlns="" val="21459613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Turkmenistan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Turkmenistan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681783813"/>
              </p:ext>
            </p:extLst>
          </p:nvPr>
        </p:nvGraphicFramePr>
        <p:xfrm>
          <a:off x="0" y="1788595"/>
          <a:ext cx="661733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290" name="Picture 2" descr="Прапор Туркменістану — Вікіпеді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C3069E3-F757-4B1E-8135-C13F98BA1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c="http://schemas.openxmlformats.org/drawingml/2006/chart" xmlns:p14="http://schemas.microsoft.com/office/powerpoint/2010/main" xmlns:a16="http://schemas.microsoft.com/office/drawing/2014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8854" y="1052736"/>
            <a:ext cx="2668822" cy="178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778578756"/>
              </p:ext>
            </p:extLst>
          </p:nvPr>
        </p:nvGraphicFramePr>
        <p:xfrm>
          <a:off x="5817096" y="3332169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EE035C71-9940-4040-A703-F4D23C26795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1CAB3065-A749-42EA-98AF-3C4E3352DE7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227692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Uzbekistan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Uzbekistan: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336170426"/>
              </p:ext>
            </p:extLst>
          </p:nvPr>
        </p:nvGraphicFramePr>
        <p:xfrm>
          <a:off x="140389" y="1488840"/>
          <a:ext cx="6544876" cy="4550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AF4D9443-02D3-42D8-A880-619D50F144D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2994" y="1456037"/>
            <a:ext cx="3212617" cy="1854860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530752864"/>
              </p:ext>
            </p:extLst>
          </p:nvPr>
        </p:nvGraphicFramePr>
        <p:xfrm>
          <a:off x="5889104" y="3265869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ABB896AC-665F-4763-B61A-53165CAA352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0E827EDA-C9FC-43BF-B048-AA66C9A6BD7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7846487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Azerbaijan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Azerbaijan: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34832D4F-5309-440E-B530-B45323A0F1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7176" y="1342319"/>
            <a:ext cx="3285723" cy="2001456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803867299"/>
              </p:ext>
            </p:extLst>
          </p:nvPr>
        </p:nvGraphicFramePr>
        <p:xfrm>
          <a:off x="83101" y="1700808"/>
          <a:ext cx="6230886" cy="4314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4047366024"/>
              </p:ext>
            </p:extLst>
          </p:nvPr>
        </p:nvGraphicFramePr>
        <p:xfrm>
          <a:off x="6141290" y="3370746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A693E227-FF7A-44FD-AB41-B20280E4DC9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213AFD8-1061-4C4C-AF7C-474F8F60576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3485809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Armenia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Armenia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A7F63EF3-66B8-4078-9F39-9983A881BB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1152" y="1052736"/>
            <a:ext cx="3283564" cy="2088232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011472128"/>
              </p:ext>
            </p:extLst>
          </p:nvPr>
        </p:nvGraphicFramePr>
        <p:xfrm>
          <a:off x="1" y="1464627"/>
          <a:ext cx="6177136" cy="4268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690392846"/>
              </p:ext>
            </p:extLst>
          </p:nvPr>
        </p:nvGraphicFramePr>
        <p:xfrm>
          <a:off x="5194643" y="3191372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37B726E5-4DA6-49A6-886E-41252E4C36B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688769B3-762D-49B7-9B39-DF7E4B05C3A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0782934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Georgia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Georgia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8B1FF41-7480-42C3-BEEF-A85FC3576F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0752" y="1003696"/>
            <a:ext cx="2983915" cy="1993255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210383056"/>
              </p:ext>
            </p:extLst>
          </p:nvPr>
        </p:nvGraphicFramePr>
        <p:xfrm>
          <a:off x="129440" y="1707141"/>
          <a:ext cx="6321152" cy="4362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808372699"/>
              </p:ext>
            </p:extLst>
          </p:nvPr>
        </p:nvGraphicFramePr>
        <p:xfrm>
          <a:off x="5889104" y="3276600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7B53F904-D1F7-47C6-8F79-BFB682CE287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3DF938AE-3453-4B14-BE9F-61DF970E239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959956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China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China: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Прапор Китаю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AF08548-6770-470D-9E7E-A7147D79C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c="http://schemas.openxmlformats.org/drawingml/2006/chart" xmlns:p14="http://schemas.microsoft.com/office/powerpoint/2010/main" xmlns:a16="http://schemas.microsoft.com/office/drawing/2014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0723" y="1120625"/>
            <a:ext cx="3193325" cy="213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943879682"/>
              </p:ext>
            </p:extLst>
          </p:nvPr>
        </p:nvGraphicFramePr>
        <p:xfrm>
          <a:off x="-52041" y="1510322"/>
          <a:ext cx="6472763" cy="4222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447244294"/>
              </p:ext>
            </p:extLst>
          </p:nvPr>
        </p:nvGraphicFramePr>
        <p:xfrm>
          <a:off x="5812348" y="3276600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186877B1-427E-4A8A-8F24-639E32866FB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A7AE1723-2307-40F6-ACD3-83371E472B7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6452919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Japan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Japan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254B601-75F0-420F-A5B0-D93F565F23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7176" y="1124744"/>
            <a:ext cx="3009099" cy="2006066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483224233"/>
              </p:ext>
            </p:extLst>
          </p:nvPr>
        </p:nvGraphicFramePr>
        <p:xfrm>
          <a:off x="56456" y="1413909"/>
          <a:ext cx="6281309" cy="4431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692808374"/>
              </p:ext>
            </p:extLst>
          </p:nvPr>
        </p:nvGraphicFramePr>
        <p:xfrm>
          <a:off x="5673080" y="3230074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0E26C28F-24FD-4880-8851-59D790F4AF3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93DCA101-93BF-4EAC-A976-C9274C96817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6518103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South Korea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South Korea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E73A7427-8120-42AE-AA47-02609FABA5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9184" y="1342319"/>
            <a:ext cx="3212616" cy="2039798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89281536"/>
              </p:ext>
            </p:extLst>
          </p:nvPr>
        </p:nvGraphicFramePr>
        <p:xfrm>
          <a:off x="143157" y="1386445"/>
          <a:ext cx="6307320" cy="4654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448530851"/>
              </p:ext>
            </p:extLst>
          </p:nvPr>
        </p:nvGraphicFramePr>
        <p:xfrm>
          <a:off x="5889104" y="3278824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EFD75357-CDA6-420F-AB1D-F4085C31B77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41935E3B-493A-4D48-830B-48159A7D527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767606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Vietnam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Vietnam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Прапор В'єтнаму — Вікіпеді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DBBA706-0D76-4058-A0A3-FFEEBC95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c="http://schemas.openxmlformats.org/drawingml/2006/chart" xmlns:p14="http://schemas.microsoft.com/office/powerpoint/2010/main" xmlns:a16="http://schemas.microsoft.com/office/drawing/2014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5273" y="1052736"/>
            <a:ext cx="3065043" cy="20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716741628"/>
              </p:ext>
            </p:extLst>
          </p:nvPr>
        </p:nvGraphicFramePr>
        <p:xfrm>
          <a:off x="507123" y="1466019"/>
          <a:ext cx="5857027" cy="428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753758071"/>
              </p:ext>
            </p:extLst>
          </p:nvPr>
        </p:nvGraphicFramePr>
        <p:xfrm>
          <a:off x="5169024" y="3219798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70503CE6-64EA-49E8-B153-27FD9271665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3DA8B1DA-C6C8-47A1-8F67-D536DD00FF6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9426411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Indonesia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Indonesia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76F3DA34-AC8D-4D7E-B288-54B73C4BC2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8347" y="1010561"/>
            <a:ext cx="3026708" cy="2017806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128082641"/>
              </p:ext>
            </p:extLst>
          </p:nvPr>
        </p:nvGraphicFramePr>
        <p:xfrm>
          <a:off x="109131" y="1456037"/>
          <a:ext cx="6360180" cy="457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459227713"/>
              </p:ext>
            </p:extLst>
          </p:nvPr>
        </p:nvGraphicFramePr>
        <p:xfrm>
          <a:off x="5313040" y="3209010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7265098B-6EAE-4965-84DF-C58C1034245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29B06F5-500B-4D56-BBD2-BD7820F1414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20715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Mexico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Mexico: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9384C01C-1A2E-4023-905A-8D3E142731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7330" y="1052736"/>
            <a:ext cx="2664296" cy="1522455"/>
          </a:xfrm>
          <a:prstGeom prst="rect">
            <a:avLst/>
          </a:prstGeom>
        </p:spPr>
      </p:pic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517868325"/>
              </p:ext>
            </p:extLst>
          </p:nvPr>
        </p:nvGraphicFramePr>
        <p:xfrm>
          <a:off x="56456" y="1556792"/>
          <a:ext cx="6264696" cy="4352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AD525A07-4EEA-432A-8D26-7F4BC45BE3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628044079"/>
              </p:ext>
            </p:extLst>
          </p:nvPr>
        </p:nvGraphicFramePr>
        <p:xfrm>
          <a:off x="5169024" y="3245408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1F5B780-60C2-4735-A6AF-B6DF3FC0466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80C13B74-7A5D-46A7-A89F-27684A2B32B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2117780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Australia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Australia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55B65BC-1F34-416A-83A5-2D3C598DFC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3836" y="1145808"/>
            <a:ext cx="3160730" cy="2104403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740767846"/>
              </p:ext>
            </p:extLst>
          </p:nvPr>
        </p:nvGraphicFramePr>
        <p:xfrm>
          <a:off x="0" y="1556792"/>
          <a:ext cx="6441921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947522279"/>
              </p:ext>
            </p:extLst>
          </p:nvPr>
        </p:nvGraphicFramePr>
        <p:xfrm>
          <a:off x="5889104" y="3262939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E1FBCC4-C620-4CAF-BBC4-5B3D00B7D9C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6AE0259-ED09-43EB-9318-EF3F24E6551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6927973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New Zealand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New Zealand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920461921"/>
              </p:ext>
            </p:extLst>
          </p:nvPr>
        </p:nvGraphicFramePr>
        <p:xfrm>
          <a:off x="-60941" y="1456038"/>
          <a:ext cx="6382093" cy="424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A470F3F8-9625-4F9E-92C5-EC71D4C753E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7175" y="1384718"/>
            <a:ext cx="3299145" cy="1997020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59848227"/>
              </p:ext>
            </p:extLst>
          </p:nvPr>
        </p:nvGraphicFramePr>
        <p:xfrm>
          <a:off x="5889104" y="3209627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434BB807-8BB5-41F4-9D20-FC224020F5A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89A0E42-6AB7-4986-9D7C-B40C1607215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2977548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 towards </a:t>
            </a:r>
            <a:r>
              <a:rPr lang="ru-RU" dirty="0" err="1">
                <a:latin typeface="Calibri" panose="020F0502020204030204" pitchFamily="34" charset="0"/>
              </a:rPr>
              <a:t>Cambodia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Cambodia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767470837"/>
              </p:ext>
            </p:extLst>
          </p:nvPr>
        </p:nvGraphicFramePr>
        <p:xfrm>
          <a:off x="0" y="1456037"/>
          <a:ext cx="6439210" cy="438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362" name="Picture 2" descr="Прапор Камбоджі — Вікіпеді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E0341578-AF22-412B-AE19-0C00617C8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c="http://schemas.openxmlformats.org/drawingml/2006/chart" xmlns:p14="http://schemas.microsoft.com/office/powerpoint/2010/main" xmlns:a16="http://schemas.microsoft.com/office/drawing/2014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176" y="1124744"/>
            <a:ext cx="303753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847678126"/>
              </p:ext>
            </p:extLst>
          </p:nvPr>
        </p:nvGraphicFramePr>
        <p:xfrm>
          <a:off x="5673080" y="3152151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C9BB9AB-6C35-4A2A-9BE3-8FEFF6C7DD5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AECBFCA0-0226-4CDF-B30B-9806A1B6274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4822876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Laos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Laos: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 descr="Прапор Лаосу — Вікіпеді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C0B2987-1424-4BC6-8271-B1EA444F6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c="http://schemas.openxmlformats.org/drawingml/2006/chart" xmlns:p14="http://schemas.microsoft.com/office/powerpoint/2010/main" xmlns:a16="http://schemas.microsoft.com/office/drawing/2014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9144" y="1134857"/>
            <a:ext cx="3212615" cy="214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994641393"/>
              </p:ext>
            </p:extLst>
          </p:nvPr>
        </p:nvGraphicFramePr>
        <p:xfrm>
          <a:off x="181503" y="1386445"/>
          <a:ext cx="6062281" cy="4562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924885363"/>
              </p:ext>
            </p:extLst>
          </p:nvPr>
        </p:nvGraphicFramePr>
        <p:xfrm>
          <a:off x="5650414" y="3320726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DAC71741-4ABC-4F64-9A0D-06F07FE2281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1696362-7FBF-4EC9-9015-FDE191D2F2A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2204610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Malaysia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Malaysia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048E441C-B2D3-495E-8A92-6B02674BF7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8708" y="1052736"/>
            <a:ext cx="3288956" cy="1784791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65275164"/>
              </p:ext>
            </p:extLst>
          </p:nvPr>
        </p:nvGraphicFramePr>
        <p:xfrm>
          <a:off x="219409" y="1450392"/>
          <a:ext cx="6003033" cy="428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4093842601"/>
              </p:ext>
            </p:extLst>
          </p:nvPr>
        </p:nvGraphicFramePr>
        <p:xfrm>
          <a:off x="5274794" y="3060470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95BDDA20-66FA-4DA1-A1E7-F7BBFB32BAE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551C254-B1FA-4688-88F4-843AD686BDD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4942356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Myanmar </a:t>
            </a:r>
            <a:r>
              <a:rPr lang="ru-RU" dirty="0">
                <a:latin typeface="Calibri" panose="020F0502020204030204" pitchFamily="34" charset="0"/>
              </a:rPr>
              <a:t>(</a:t>
            </a:r>
            <a:r>
              <a:rPr lang="ru-RU" dirty="0" err="1">
                <a:latin typeface="Calibri" panose="020F0502020204030204" pitchFamily="34" charset="0"/>
              </a:rPr>
              <a:t>Burma</a:t>
            </a:r>
            <a:r>
              <a:rPr lang="ru-RU" dirty="0">
                <a:latin typeface="Calibri" panose="020F0502020204030204" pitchFamily="34" charset="0"/>
              </a:rPr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Myanmar </a:t>
            </a:r>
            <a:r>
              <a:rPr lang="ru-RU" sz="1600" i="1" dirty="0">
                <a:latin typeface="Calibri" panose="020F0502020204030204" pitchFamily="34" charset="0"/>
              </a:rPr>
              <a:t>(</a:t>
            </a:r>
            <a:r>
              <a:rPr lang="ru-RU" sz="1600" i="1" dirty="0" err="1">
                <a:latin typeface="Calibri" panose="020F0502020204030204" pitchFamily="34" charset="0"/>
              </a:rPr>
              <a:t>Burma</a:t>
            </a:r>
            <a:r>
              <a:rPr lang="ru-RU" sz="1600" i="1" dirty="0">
                <a:latin typeface="Calibri" panose="020F0502020204030204" pitchFamily="34" charset="0"/>
              </a:rPr>
              <a:t>):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972704818"/>
              </p:ext>
            </p:extLst>
          </p:nvPr>
        </p:nvGraphicFramePr>
        <p:xfrm>
          <a:off x="0" y="1342319"/>
          <a:ext cx="6753200" cy="475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4FA4F20F-4D51-4101-B745-3F6D953D548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53200" y="1290320"/>
            <a:ext cx="3061969" cy="2041313"/>
          </a:xfrm>
          <a:prstGeom prst="rect">
            <a:avLst/>
          </a:prstGeom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684537027"/>
              </p:ext>
            </p:extLst>
          </p:nvPr>
        </p:nvGraphicFramePr>
        <p:xfrm>
          <a:off x="5557015" y="3331633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6CC814F3-D2E4-481C-9EFB-85A221F006E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A02F6092-E5C2-4EAE-9F1C-D150A99E1E8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3432759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the </a:t>
            </a:r>
            <a:r>
              <a:rPr lang="ru-RU" dirty="0" err="1">
                <a:latin typeface="Calibri" panose="020F0502020204030204" pitchFamily="34" charset="0"/>
              </a:rPr>
              <a:t>Philippines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the Philippines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94497B3F-E95D-4BDC-84BC-9840433AF6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3160" y="1081526"/>
            <a:ext cx="3189673" cy="1782263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797760644"/>
              </p:ext>
            </p:extLst>
          </p:nvPr>
        </p:nvGraphicFramePr>
        <p:xfrm>
          <a:off x="26198" y="1456037"/>
          <a:ext cx="6150938" cy="438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083214795"/>
              </p:ext>
            </p:extLst>
          </p:nvPr>
        </p:nvGraphicFramePr>
        <p:xfrm>
          <a:off x="4989748" y="2997486"/>
          <a:ext cx="4499756" cy="2663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7E70F004-231B-465F-8A20-5817722EFA8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FC5D7D7-E235-4005-BDBA-F8F69A81A74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1099652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 towards Singapore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96" y="678803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Singapore: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BE8B3867-DFF5-449C-89B6-0F8802D417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7176" y="1010561"/>
            <a:ext cx="3240359" cy="2160240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6="http://schemas.microsoft.com/office/drawing/2014/main" xmlns="" val="3343341118"/>
              </p:ext>
            </p:extLst>
          </p:nvPr>
        </p:nvGraphicFramePr>
        <p:xfrm>
          <a:off x="50491" y="1313309"/>
          <a:ext cx="6388719" cy="4419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6="http://schemas.microsoft.com/office/drawing/2014/main" xmlns="" val="1064675180"/>
              </p:ext>
            </p:extLst>
          </p:nvPr>
        </p:nvGraphicFramePr>
        <p:xfrm>
          <a:off x="5169024" y="3153638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90C476EB-7BB3-4155-B71E-22F1C0D9581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D8148301-3DBE-4801-852A-6936FB67FB9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6="http://schemas.microsoft.com/office/drawing/2014/main" xmlns="" val="38624640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India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96" y="678803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India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90C476EB-7BB3-4155-B71E-22F1C0D958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D8148301-3DBE-4801-852A-6936FB67FB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2EAE0BA4-AA52-4A50-8B1B-3D540D8FDE6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37176" y="980728"/>
            <a:ext cx="2983955" cy="1989303"/>
          </a:xfrm>
          <a:prstGeom prst="rect">
            <a:avLst/>
          </a:prstGeom>
        </p:spPr>
      </p:pic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6="http://schemas.microsoft.com/office/drawing/2014/main" xmlns="" val="905379242"/>
              </p:ext>
            </p:extLst>
          </p:nvPr>
        </p:nvGraphicFramePr>
        <p:xfrm>
          <a:off x="0" y="1456035"/>
          <a:ext cx="6439210" cy="4493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6="http://schemas.microsoft.com/office/drawing/2014/main" xmlns="" val="2195313573"/>
              </p:ext>
            </p:extLst>
          </p:nvPr>
        </p:nvGraphicFramePr>
        <p:xfrm>
          <a:off x="5313040" y="3184090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:c="http://schemas.openxmlformats.org/drawingml/2006/chart" xmlns:a16="http://schemas.microsoft.com/office/drawing/2014/main" xmlns="" val="32048905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Pakistan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96" y="678803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Pakistan: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90C476EB-7BB3-4155-B71E-22F1C0D958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D8148301-3DBE-4801-852A-6936FB67FB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10BA64D2-B7E0-4110-A7F9-DA20F49A1BF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88193" y="1010560"/>
            <a:ext cx="3185937" cy="2123958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6="http://schemas.microsoft.com/office/drawing/2014/main" xmlns="" val="4133132579"/>
              </p:ext>
            </p:extLst>
          </p:nvPr>
        </p:nvGraphicFramePr>
        <p:xfrm>
          <a:off x="96508" y="1469748"/>
          <a:ext cx="6584683" cy="4479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6="http://schemas.microsoft.com/office/drawing/2014/main" xmlns="" val="64550800"/>
              </p:ext>
            </p:extLst>
          </p:nvPr>
        </p:nvGraphicFramePr>
        <p:xfrm>
          <a:off x="5272598" y="3202154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:c="http://schemas.openxmlformats.org/drawingml/2006/chart" xmlns:a16="http://schemas.microsoft.com/office/drawing/2014/main" xmlns="" val="126644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 towards </a:t>
            </a:r>
            <a:r>
              <a:rPr lang="ru-RU" dirty="0" err="1">
                <a:latin typeface="Calibri" panose="020F0502020204030204" pitchFamily="34" charset="0"/>
              </a:rPr>
              <a:t>France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France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54E82A1-5060-4363-927E-B1167F8073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478620220"/>
              </p:ext>
            </p:extLst>
          </p:nvPr>
        </p:nvGraphicFramePr>
        <p:xfrm>
          <a:off x="208324" y="1529581"/>
          <a:ext cx="6150381" cy="4342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5954" name="Picture 2" descr="Флаг Франци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4D346573-8412-4008-A8DF-CD14AD541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c="http://schemas.openxmlformats.org/drawingml/2006/chart" xmlns:p14="http://schemas.microsoft.com/office/powerpoint/2010/main" xmlns:a16="http://schemas.microsoft.com/office/drawing/2014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6366" y="1196752"/>
            <a:ext cx="258711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088076848"/>
              </p:ext>
            </p:extLst>
          </p:nvPr>
        </p:nvGraphicFramePr>
        <p:xfrm>
          <a:off x="5385048" y="3172238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12D5F12F-F3C8-494E-95CC-A3920A0E560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6CA37316-EF02-4640-A0DE-BE1AA3AC43C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9929573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 towards Singapore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96" y="678803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Singapore: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p14="http://schemas.microsoft.com/office/powerpoint/2010/main" xmlns:c="http://schemas.openxmlformats.org/drawingml/2006/chart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p14="http://schemas.microsoft.com/office/powerpoint/2010/main" xmlns:c="http://schemas.openxmlformats.org/drawingml/2006/chart" xmlns="" id="{BE8B3867-DFF5-449C-89B6-0F8802D417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7176" y="1010561"/>
            <a:ext cx="3240359" cy="2160240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p14="http://schemas.microsoft.com/office/powerpoint/2010/main" xmlns:c="http://schemas.openxmlformats.org/drawingml/2006/chart" xmlns="" id="{C9006F87-2158-430A-9D2D-AC8CA0400822}"/>
              </a:ext>
            </a:extLst>
          </p:cNvPr>
          <p:cNvGraphicFramePr>
            <a:graphicFrameLocks/>
          </p:cNvGraphicFramePr>
          <p:nvPr/>
        </p:nvGraphicFramePr>
        <p:xfrm>
          <a:off x="50491" y="1313309"/>
          <a:ext cx="6388719" cy="4419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p14="http://schemas.microsoft.com/office/powerpoint/2010/main" xmlns:c="http://schemas.openxmlformats.org/drawingml/2006/chart" xmlns="" id="{520C772B-98E2-48CA-AE6B-74D3B306FCD9}"/>
              </a:ext>
            </a:extLst>
          </p:cNvPr>
          <p:cNvGraphicFramePr>
            <a:graphicFrameLocks/>
          </p:cNvGraphicFramePr>
          <p:nvPr/>
        </p:nvGraphicFramePr>
        <p:xfrm>
          <a:off x="5169024" y="3153638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p14="http://schemas.microsoft.com/office/powerpoint/2010/main" xmlns:c="http://schemas.openxmlformats.org/drawingml/2006/chart" xmlns="" id="{90C476EB-7BB3-4155-B71E-22F1C0D9581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p14="http://schemas.microsoft.com/office/powerpoint/2010/main" xmlns:c="http://schemas.openxmlformats.org/drawingml/2006/chart" xmlns="" id="{D8148301-3DBE-4801-852A-6936FB67FB9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6="http://schemas.microsoft.com/office/drawing/2014/main" xmlns="" val="3382954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Thailand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Thailand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350151339"/>
              </p:ext>
            </p:extLst>
          </p:nvPr>
        </p:nvGraphicFramePr>
        <p:xfrm>
          <a:off x="130104" y="1442262"/>
          <a:ext cx="6309106" cy="456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773602C9-7629-47CF-B7A6-DD500AAE9D0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8960" y="1029545"/>
            <a:ext cx="3098716" cy="2065811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706592572"/>
              </p:ext>
            </p:extLst>
          </p:nvPr>
        </p:nvGraphicFramePr>
        <p:xfrm>
          <a:off x="5245670" y="3088702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8BAB9FCC-FDDF-483A-8F7F-4D794961CEA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4727318-6DEF-406B-9CBE-90396015985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3477490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Argentina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Argentina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D1D13E70-5D38-4EBD-B6EC-F530972245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4663" y="1052736"/>
            <a:ext cx="3063013" cy="1914383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515903188"/>
              </p:ext>
            </p:extLst>
          </p:nvPr>
        </p:nvGraphicFramePr>
        <p:xfrm>
          <a:off x="35760" y="1355527"/>
          <a:ext cx="6537176" cy="44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186337356"/>
              </p:ext>
            </p:extLst>
          </p:nvPr>
        </p:nvGraphicFramePr>
        <p:xfrm>
          <a:off x="5134476" y="3361034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3945489-2EFC-4AAC-AEA5-979B875F940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D5FCC220-C8F4-49F4-808B-C092A955641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4921352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Bolivia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56" y="676097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Bolivia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1E637DA6-E615-4CC7-BCB6-C8812F21AF1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9144" y="1074615"/>
            <a:ext cx="3263213" cy="2224918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701475507"/>
              </p:ext>
            </p:extLst>
          </p:nvPr>
        </p:nvGraphicFramePr>
        <p:xfrm>
          <a:off x="-22827" y="1472462"/>
          <a:ext cx="6271971" cy="437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4211369175"/>
              </p:ext>
            </p:extLst>
          </p:nvPr>
        </p:nvGraphicFramePr>
        <p:xfrm>
          <a:off x="5675713" y="3243216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3B20160C-B409-4AB1-8068-86B74C2FF67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3A5D20FC-6A33-4402-97C6-BBD4E51FDBC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2659858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Brazil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Brazil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Прапор Бразилії — Вікіпеді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8AB50ADE-A5C5-42FA-9D93-CD51B27DF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c="http://schemas.openxmlformats.org/drawingml/2006/chart" xmlns:p14="http://schemas.microsoft.com/office/powerpoint/2010/main" xmlns:a16="http://schemas.microsoft.com/office/drawing/2014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176" y="1052736"/>
            <a:ext cx="2987067" cy="199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4107684287"/>
              </p:ext>
            </p:extLst>
          </p:nvPr>
        </p:nvGraphicFramePr>
        <p:xfrm>
          <a:off x="186856" y="1456037"/>
          <a:ext cx="6230886" cy="4515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128517633"/>
              </p:ext>
            </p:extLst>
          </p:nvPr>
        </p:nvGraphicFramePr>
        <p:xfrm>
          <a:off x="5335955" y="3152151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9ADA7258-7950-41BE-A353-C9A67EB3951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4752910-B856-440C-9A1C-16CCBC2886B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4511100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Venezuela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56" y="688515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Venezuela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865121901"/>
              </p:ext>
            </p:extLst>
          </p:nvPr>
        </p:nvGraphicFramePr>
        <p:xfrm>
          <a:off x="56456" y="1475459"/>
          <a:ext cx="6264696" cy="447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A9702901-6AD7-4C44-93DC-BF0632E6213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7176" y="1124744"/>
            <a:ext cx="3098716" cy="2065811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479911175"/>
              </p:ext>
            </p:extLst>
          </p:nvPr>
        </p:nvGraphicFramePr>
        <p:xfrm>
          <a:off x="5562850" y="3192779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3B2BD723-6B55-40DC-AE14-8E2A40962D6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929CB015-4AD2-47A3-91D9-F170F391BC3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6047737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Guyana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Guyana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444477953"/>
              </p:ext>
            </p:extLst>
          </p:nvPr>
        </p:nvGraphicFramePr>
        <p:xfrm>
          <a:off x="98117" y="1541937"/>
          <a:ext cx="6327531" cy="4637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530" name="Picture 2" descr="Прапор Гаяни — Вікіпеді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07496A1E-75D7-4ACD-955C-B987CB650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c="http://schemas.openxmlformats.org/drawingml/2006/chart" xmlns:p14="http://schemas.microsoft.com/office/powerpoint/2010/main" xmlns:a16="http://schemas.microsoft.com/office/drawing/2014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6839" y="1124744"/>
            <a:ext cx="3242953" cy="19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64626176"/>
              </p:ext>
            </p:extLst>
          </p:nvPr>
        </p:nvGraphicFramePr>
        <p:xfrm>
          <a:off x="5673080" y="3066251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DF952307-F1B8-46BB-A8B7-6BF1595FF19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0D75F4EE-AF4D-4D41-978C-1F78CAA97CE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0365524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Colombia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Colombia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76D7097-879A-46A3-A1F2-ECB9B232B4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9210" y="1010561"/>
            <a:ext cx="3212616" cy="2141745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269110242"/>
              </p:ext>
            </p:extLst>
          </p:nvPr>
        </p:nvGraphicFramePr>
        <p:xfrm>
          <a:off x="70535" y="1561347"/>
          <a:ext cx="6351166" cy="4459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580029984"/>
              </p:ext>
            </p:extLst>
          </p:nvPr>
        </p:nvGraphicFramePr>
        <p:xfrm>
          <a:off x="5313040" y="3276600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41F0F79A-16AD-41EF-824C-A5175CE88E2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42C10BD6-0C39-45DE-8856-F176E96DCDF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8995041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 towards Paraguay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Paraguay: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65EB7D37-64BC-42E2-8BD6-EDF04F5672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6631" y="1010561"/>
            <a:ext cx="3070040" cy="2101894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4022938112"/>
              </p:ext>
            </p:extLst>
          </p:nvPr>
        </p:nvGraphicFramePr>
        <p:xfrm>
          <a:off x="148462" y="1435568"/>
          <a:ext cx="6352872" cy="45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635561402"/>
              </p:ext>
            </p:extLst>
          </p:nvPr>
        </p:nvGraphicFramePr>
        <p:xfrm>
          <a:off x="5511964" y="3276600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150484DD-6213-47D9-981D-EB23EEA1766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002EC166-A451-4339-8ED8-C3595830DEF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1119768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 towards Peru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Peru: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Прапор Перу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D680772C-AADE-4817-8FE3-C1354721C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c="http://schemas.openxmlformats.org/drawingml/2006/chart" xmlns:p14="http://schemas.microsoft.com/office/powerpoint/2010/main" xmlns:a16="http://schemas.microsoft.com/office/drawing/2014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5466" y="993489"/>
            <a:ext cx="3255972" cy="22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74189228"/>
              </p:ext>
            </p:extLst>
          </p:nvPr>
        </p:nvGraphicFramePr>
        <p:xfrm>
          <a:off x="-1" y="1456037"/>
          <a:ext cx="6060865" cy="492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347638876"/>
              </p:ext>
            </p:extLst>
          </p:nvPr>
        </p:nvGraphicFramePr>
        <p:xfrm>
          <a:off x="5540164" y="3145497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459A9139-9C7C-4D5A-BEA6-94D842B0744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AF535B27-79ED-43DB-8BE7-F0995E1C830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6968" y="6499461"/>
            <a:ext cx="4320480" cy="5108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8FDE06AE-1E2C-4C64-81A3-66F828FE0C7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8006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the </a:t>
            </a:r>
            <a:r>
              <a:rPr lang="ru-RU" dirty="0" err="1">
                <a:latin typeface="Calibri" panose="020F0502020204030204" pitchFamily="34" charset="0"/>
              </a:rPr>
              <a:t>UK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the </a:t>
            </a:r>
            <a:r>
              <a:rPr lang="ru-RU" sz="1600" i="1" dirty="0" err="1">
                <a:latin typeface="Calibri" panose="020F0502020204030204" pitchFamily="34" charset="0"/>
              </a:rPr>
              <a:t>UK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115288294"/>
              </p:ext>
            </p:extLst>
          </p:nvPr>
        </p:nvGraphicFramePr>
        <p:xfrm>
          <a:off x="208324" y="1529581"/>
          <a:ext cx="6150381" cy="4342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6982" name="Picture 6" descr="Прапор Великої Британії — Вікіпеді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A9D5DC4D-20EE-4E19-A490-2477543ED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c="http://schemas.openxmlformats.org/drawingml/2006/chart" xmlns:p14="http://schemas.microsoft.com/office/powerpoint/2010/main" xmlns:a16="http://schemas.microsoft.com/office/drawing/2014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1192" y="1456037"/>
            <a:ext cx="2756108" cy="165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9EE69C6-2CEE-4360-9520-F063370A7C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888791110"/>
              </p:ext>
            </p:extLst>
          </p:nvPr>
        </p:nvGraphicFramePr>
        <p:xfrm>
          <a:off x="124952" y="1481925"/>
          <a:ext cx="5935912" cy="447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644747602"/>
              </p:ext>
            </p:extLst>
          </p:nvPr>
        </p:nvGraphicFramePr>
        <p:xfrm>
          <a:off x="5457056" y="3326883"/>
          <a:ext cx="477011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C499CAF-F374-485E-901B-45AFC30AD3B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1A69330-3041-490B-9BCF-2729B70B15F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5812630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 towards Suriname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Suriname: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4083442376"/>
              </p:ext>
            </p:extLst>
          </p:nvPr>
        </p:nvGraphicFramePr>
        <p:xfrm>
          <a:off x="0" y="1376803"/>
          <a:ext cx="6439210" cy="4716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12A81FF-BF33-4C71-969E-A5497D6233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5389" y="1074185"/>
            <a:ext cx="3303622" cy="22024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D3100A78-7A22-459B-A409-FEEE1D19B85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6B1FBEAA-8980-465D-9137-6D74352AE56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3243335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 towards Uruguay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Uruguay: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FFED4B66-DAE3-4A2B-8DCE-596B5464A0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9210" y="996346"/>
            <a:ext cx="3420381" cy="2280254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386037717"/>
              </p:ext>
            </p:extLst>
          </p:nvPr>
        </p:nvGraphicFramePr>
        <p:xfrm>
          <a:off x="49618" y="1556792"/>
          <a:ext cx="6230886" cy="4458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1AAB06CC-CEC3-4650-AD4A-BCC26BDFF50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0265A431-6D8E-4891-8886-C6F8FFE0206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1369438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 towards </a:t>
            </a:r>
            <a:r>
              <a:rPr lang="ru-RU" dirty="0" err="1">
                <a:latin typeface="Calibri" panose="020F0502020204030204" pitchFamily="34" charset="0"/>
              </a:rPr>
              <a:t>Chile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Chile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AE02F6EB-7A75-43B6-B43E-4EF779DDE3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0864" y="1152393"/>
            <a:ext cx="3534859" cy="2361286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63950798"/>
              </p:ext>
            </p:extLst>
          </p:nvPr>
        </p:nvGraphicFramePr>
        <p:xfrm>
          <a:off x="71021" y="1481930"/>
          <a:ext cx="6127147" cy="4436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844174A8-EEAA-4B1D-B45F-EB67CD2170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AB27088B-077D-45D0-BD36-F727289DD31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19486462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a typeface="+mn-ea"/>
                <a:cs typeface="+mn-cs"/>
              </a:rPr>
              <a:t>Attitude towards countries </a:t>
            </a:r>
            <a:r>
              <a:rPr lang="uk-UA" dirty="0"/>
              <a:t>(Europe, North America)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4044" y="951492"/>
            <a:ext cx="9744261" cy="1258887"/>
          </a:xfrm>
        </p:spPr>
        <p:txBody>
          <a:bodyPr>
            <a:normAutofit/>
          </a:bodyPr>
          <a:lstStyle/>
          <a:p>
            <a:r>
              <a:rPr lang="ru-RU" dirty="0"/>
              <a:t>What is your </a:t>
            </a:r>
            <a:r>
              <a:rPr lang="ru-RU" dirty="0" err="1"/>
              <a:t>attitude </a:t>
            </a:r>
            <a:r>
              <a:rPr lang="ru-RU" dirty="0"/>
              <a:t>towards...: </a:t>
            </a:r>
            <a:r>
              <a:rPr lang="ru-RU" dirty="0" err="1"/>
              <a:t>more positive or negative</a:t>
            </a:r>
            <a:r>
              <a:rPr lang="ru-RU" dirty="0"/>
              <a:t>?</a:t>
            </a:r>
            <a:endParaRPr lang="uk-UA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28464" y="116632"/>
            <a:ext cx="828092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ru-RU" sz="2400" b="1" dirty="0">
              <a:solidFill>
                <a:srgbClr val="411A00"/>
              </a:solidFill>
              <a:latin typeface="Myriad Pro" pitchFamily="34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-234028" y="613839"/>
            <a:ext cx="828092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ru-RU" sz="2000" b="1" i="1" dirty="0">
              <a:solidFill>
                <a:srgbClr val="411A00"/>
              </a:solidFill>
              <a:latin typeface="Myriad Pro" pitchFamily="34" charset="0"/>
            </a:endParaRPr>
          </a:p>
        </p:txBody>
      </p:sp>
      <p:graphicFrame>
        <p:nvGraphicFramePr>
          <p:cNvPr id="9" name="Діагра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a16="http://schemas.microsoft.com/office/drawing/2014/main" xmlns:c="http://schemas.openxmlformats.org/drawingml/2006/chart" xmlns="" val="3594541435"/>
              </p:ext>
            </p:extLst>
          </p:nvPr>
        </p:nvGraphicFramePr>
        <p:xfrm>
          <a:off x="-87560" y="1624235"/>
          <a:ext cx="9993560" cy="4253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8AB84CB0-43D0-42A5-8447-00CBF61570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8820" y="47837"/>
            <a:ext cx="961268" cy="95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a16="http://schemas.microsoft.com/office/drawing/2014/main" xmlns:c="http://schemas.openxmlformats.org/drawingml/2006/chart" xmlns="" val="35710751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a typeface="+mn-ea"/>
                <a:cs typeface="+mn-cs"/>
              </a:rPr>
              <a:t>Attitudes towards countries </a:t>
            </a:r>
            <a:r>
              <a:rPr lang="uk-UA" dirty="0"/>
              <a:t>(Arab/Muslim countries)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4044" y="951492"/>
            <a:ext cx="9744261" cy="1258887"/>
          </a:xfrm>
        </p:spPr>
        <p:txBody>
          <a:bodyPr>
            <a:normAutofit/>
          </a:bodyPr>
          <a:lstStyle/>
          <a:p>
            <a:r>
              <a:rPr lang="ru-RU" dirty="0"/>
              <a:t>What is your </a:t>
            </a:r>
            <a:r>
              <a:rPr lang="ru-RU" dirty="0" err="1"/>
              <a:t>attitude </a:t>
            </a:r>
            <a:r>
              <a:rPr lang="ru-RU" dirty="0"/>
              <a:t>towards...: </a:t>
            </a:r>
            <a:r>
              <a:rPr lang="ru-RU" dirty="0" err="1"/>
              <a:t>more positive or negative</a:t>
            </a:r>
            <a:r>
              <a:rPr lang="ru-RU" dirty="0"/>
              <a:t>?</a:t>
            </a:r>
            <a:endParaRPr lang="uk-UA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28464" y="116632"/>
            <a:ext cx="828092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ru-RU" sz="2400" b="1" dirty="0">
              <a:solidFill>
                <a:srgbClr val="411A00"/>
              </a:solidFill>
              <a:latin typeface="Myriad Pro" pitchFamily="34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-303584" y="584683"/>
            <a:ext cx="828092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ru-RU" sz="2000" b="1" i="1" dirty="0">
              <a:solidFill>
                <a:srgbClr val="411A00"/>
              </a:solidFill>
              <a:latin typeface="Myriad Pro" pitchFamily="34" charset="0"/>
            </a:endParaRPr>
          </a:p>
        </p:txBody>
      </p:sp>
      <p:graphicFrame>
        <p:nvGraphicFramePr>
          <p:cNvPr id="8" name="Діагра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a16="http://schemas.microsoft.com/office/drawing/2014/main" xmlns:c="http://schemas.openxmlformats.org/drawingml/2006/chart" xmlns="" val="1085196473"/>
              </p:ext>
            </p:extLst>
          </p:nvPr>
        </p:nvGraphicFramePr>
        <p:xfrm>
          <a:off x="-159568" y="1419544"/>
          <a:ext cx="10065567" cy="438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9D907FF9-A701-4762-AF31-9C53CB7106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7336" y="116632"/>
            <a:ext cx="910146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a16="http://schemas.microsoft.com/office/drawing/2014/main" xmlns:c="http://schemas.openxmlformats.org/drawingml/2006/chart" xmlns="" val="9271893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a typeface="+mn-ea"/>
                <a:cs typeface="+mn-cs"/>
              </a:rPr>
              <a:t>Attitudes towards countries </a:t>
            </a:r>
            <a:r>
              <a:rPr lang="uk-UA" dirty="0"/>
              <a:t>(Central Asia, Caucasus)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4044" y="951492"/>
            <a:ext cx="9744261" cy="1258887"/>
          </a:xfrm>
        </p:spPr>
        <p:txBody>
          <a:bodyPr>
            <a:normAutofit/>
          </a:bodyPr>
          <a:lstStyle/>
          <a:p>
            <a:r>
              <a:rPr lang="ru-RU" dirty="0"/>
              <a:t>What is your </a:t>
            </a:r>
            <a:r>
              <a:rPr lang="ru-RU" dirty="0" err="1"/>
              <a:t>attitude </a:t>
            </a:r>
            <a:r>
              <a:rPr lang="ru-RU" dirty="0"/>
              <a:t>towards...: </a:t>
            </a:r>
            <a:r>
              <a:rPr lang="ru-RU" dirty="0" err="1"/>
              <a:t>more positive or negative</a:t>
            </a:r>
            <a:r>
              <a:rPr lang="ru-RU" dirty="0"/>
              <a:t>?</a:t>
            </a:r>
            <a:endParaRPr lang="uk-UA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28464" y="116632"/>
            <a:ext cx="828092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ru-RU" sz="2400" b="1" dirty="0">
              <a:solidFill>
                <a:srgbClr val="411A00"/>
              </a:solidFill>
              <a:latin typeface="Myriad Pro" pitchFamily="34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-303584" y="584683"/>
            <a:ext cx="828092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ru-RU" sz="2000" b="1" i="1" dirty="0">
              <a:solidFill>
                <a:srgbClr val="411A00"/>
              </a:solidFill>
              <a:latin typeface="Myriad Pro" pitchFamily="34" charset="0"/>
            </a:endParaRPr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a16="http://schemas.microsoft.com/office/drawing/2014/main" xmlns:c="http://schemas.openxmlformats.org/drawingml/2006/chart" xmlns="" val="1283774765"/>
              </p:ext>
            </p:extLst>
          </p:nvPr>
        </p:nvGraphicFramePr>
        <p:xfrm>
          <a:off x="-231576" y="1624234"/>
          <a:ext cx="10137576" cy="4109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32C909E9-E82B-4331-A76D-D32CF09E1A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1501" y="77750"/>
            <a:ext cx="910146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a16="http://schemas.microsoft.com/office/drawing/2014/main" xmlns:c="http://schemas.openxmlformats.org/drawingml/2006/chart" xmlns="" val="22246766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a typeface="+mn-ea"/>
                <a:cs typeface="+mn-cs"/>
              </a:rPr>
              <a:t>Attitude towards countries </a:t>
            </a:r>
            <a:r>
              <a:rPr lang="uk-UA" dirty="0"/>
              <a:t>(South, East Asia, Oceania)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4044" y="951492"/>
            <a:ext cx="9744261" cy="1258887"/>
          </a:xfrm>
        </p:spPr>
        <p:txBody>
          <a:bodyPr>
            <a:normAutofit/>
          </a:bodyPr>
          <a:lstStyle/>
          <a:p>
            <a:r>
              <a:rPr lang="ru-RU" dirty="0"/>
              <a:t>What is your </a:t>
            </a:r>
            <a:r>
              <a:rPr lang="ru-RU" dirty="0" err="1"/>
              <a:t>attitude </a:t>
            </a:r>
            <a:r>
              <a:rPr lang="ru-RU" dirty="0"/>
              <a:t>towards...: </a:t>
            </a:r>
            <a:r>
              <a:rPr lang="ru-RU" dirty="0" err="1"/>
              <a:t>more positive or negative</a:t>
            </a:r>
            <a:r>
              <a:rPr lang="ru-RU" dirty="0"/>
              <a:t>?</a:t>
            </a:r>
            <a:endParaRPr lang="uk-UA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28464" y="116632"/>
            <a:ext cx="828092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ru-RU" sz="2400" b="1" dirty="0">
              <a:solidFill>
                <a:srgbClr val="411A00"/>
              </a:solidFill>
              <a:latin typeface="Myriad Pro" pitchFamily="34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-303584" y="584683"/>
            <a:ext cx="828092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ru-RU" sz="2000" b="1" i="1" dirty="0">
              <a:solidFill>
                <a:srgbClr val="411A00"/>
              </a:solidFill>
              <a:latin typeface="Myriad Pro" pitchFamily="34" charset="0"/>
            </a:endParaRPr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a16="http://schemas.microsoft.com/office/drawing/2014/main" xmlns:c="http://schemas.openxmlformats.org/drawingml/2006/chart" xmlns="" val="2629602425"/>
              </p:ext>
            </p:extLst>
          </p:nvPr>
        </p:nvGraphicFramePr>
        <p:xfrm>
          <a:off x="-87560" y="1419544"/>
          <a:ext cx="9993560" cy="438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16A8FDE5-511D-40F3-9FD5-A420029B13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6694" y="79702"/>
            <a:ext cx="910146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a16="http://schemas.microsoft.com/office/drawing/2014/main" xmlns:c="http://schemas.openxmlformats.org/drawingml/2006/chart" xmlns="" val="18771954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a typeface="+mn-ea"/>
                <a:cs typeface="+mn-cs"/>
              </a:rPr>
              <a:t>Attitudes towards countries </a:t>
            </a:r>
            <a:r>
              <a:rPr lang="uk-UA" dirty="0"/>
              <a:t>(South America)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4044" y="951492"/>
            <a:ext cx="9744261" cy="1258887"/>
          </a:xfrm>
        </p:spPr>
        <p:txBody>
          <a:bodyPr>
            <a:normAutofit/>
          </a:bodyPr>
          <a:lstStyle/>
          <a:p>
            <a:r>
              <a:rPr lang="ru-RU" dirty="0"/>
              <a:t>What is your </a:t>
            </a:r>
            <a:r>
              <a:rPr lang="ru-RU" dirty="0" err="1"/>
              <a:t>attitude </a:t>
            </a:r>
            <a:r>
              <a:rPr lang="ru-RU" dirty="0"/>
              <a:t>towards...: </a:t>
            </a:r>
            <a:r>
              <a:rPr lang="ru-RU" dirty="0" err="1"/>
              <a:t>more positive or negative</a:t>
            </a:r>
            <a:r>
              <a:rPr lang="ru-RU" dirty="0"/>
              <a:t>?</a:t>
            </a:r>
            <a:endParaRPr lang="uk-UA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28464" y="116632"/>
            <a:ext cx="828092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ru-RU" sz="2400" b="1" dirty="0">
              <a:solidFill>
                <a:srgbClr val="411A00"/>
              </a:solidFill>
              <a:latin typeface="Myriad Pro" pitchFamily="34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-303584" y="584683"/>
            <a:ext cx="828092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ru-RU" sz="2000" b="1" i="1" dirty="0">
              <a:solidFill>
                <a:srgbClr val="411A00"/>
              </a:solidFill>
              <a:latin typeface="Myriad Pro" pitchFamily="34" charset="0"/>
            </a:endParaRPr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="" val="1141300634"/>
              </p:ext>
            </p:extLst>
          </p:nvPr>
        </p:nvGraphicFramePr>
        <p:xfrm>
          <a:off x="-303584" y="1520786"/>
          <a:ext cx="10209584" cy="4356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c="http://schemas.openxmlformats.org/drawingml/2006/chart" xmlns="" val="19883391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a typeface="+mn-ea"/>
                <a:cs typeface="+mn-cs"/>
              </a:rPr>
              <a:t>Top countries in terms of attitudes of Ukrainians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4044" y="951492"/>
            <a:ext cx="9744261" cy="1258887"/>
          </a:xfrm>
        </p:spPr>
        <p:txBody>
          <a:bodyPr>
            <a:normAutofit/>
          </a:bodyPr>
          <a:lstStyle/>
          <a:p>
            <a:r>
              <a:rPr lang="ru-RU" dirty="0"/>
              <a:t>What is your </a:t>
            </a:r>
            <a:r>
              <a:rPr lang="ru-RU" dirty="0" err="1"/>
              <a:t>attitude </a:t>
            </a:r>
            <a:r>
              <a:rPr lang="ru-RU" dirty="0"/>
              <a:t>towards...: </a:t>
            </a:r>
            <a:r>
              <a:rPr lang="ru-RU" dirty="0" err="1"/>
              <a:t>more positive or negative</a:t>
            </a:r>
            <a:r>
              <a:rPr lang="ru-RU" dirty="0"/>
              <a:t>?</a:t>
            </a:r>
            <a:endParaRPr lang="uk-UA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28464" y="116632"/>
            <a:ext cx="828092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ru-RU" sz="2400" b="1" dirty="0">
              <a:solidFill>
                <a:srgbClr val="411A00"/>
              </a:solidFill>
              <a:latin typeface="Myriad Pro" pitchFamily="34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-303584" y="584683"/>
            <a:ext cx="828092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endParaRPr lang="ru-RU" sz="2000" b="1" i="1" dirty="0">
              <a:solidFill>
                <a:srgbClr val="411A00"/>
              </a:solidFill>
              <a:latin typeface="Myriad Pro" pitchFamily="34" charset="0"/>
            </a:endParaRPr>
          </a:p>
        </p:txBody>
      </p:sp>
      <p:graphicFrame>
        <p:nvGraphicFramePr>
          <p:cNvPr id="6" name="Ді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a16="http://schemas.microsoft.com/office/drawing/2014/main" xmlns:c="http://schemas.openxmlformats.org/drawingml/2006/chart" xmlns="" val="2693529795"/>
              </p:ext>
            </p:extLst>
          </p:nvPr>
        </p:nvGraphicFramePr>
        <p:xfrm>
          <a:off x="0" y="1419544"/>
          <a:ext cx="9905999" cy="438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CF2E4004-C8E5-47E4-BD60-FC4C54C7C0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36694" y="79702"/>
            <a:ext cx="910146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a16="http://schemas.microsoft.com/office/drawing/2014/main" xmlns:c="http://schemas.openxmlformats.org/drawingml/2006/chart" xmlns="" val="14094388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:p14="http://schemas.microsoft.com/office/powerpoint/2010/main" xmlns="" id="{DA9F3A26-7674-41A1-90D9-E4C37E4873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560" y="188640"/>
            <a:ext cx="1296144" cy="1294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:p14="http://schemas.microsoft.com/office/powerpoint/2010/main" xmlns="" id="{155DD7AF-47F0-4898-9188-9F62408BBFB2}"/>
              </a:ext>
            </a:extLst>
          </p:cNvPr>
          <p:cNvSpPr txBox="1"/>
          <p:nvPr/>
        </p:nvSpPr>
        <p:spPr>
          <a:xfrm>
            <a:off x="0" y="1556792"/>
            <a:ext cx="4376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hlinkClick r:id="rId3"/>
              </a:rPr>
              <a:t>https://www.youtube.com/@ExpertsClub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:a16="http://schemas.microsoft.com/office/drawing/2014/main" xmlns="" val="27733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 towards </a:t>
            </a:r>
            <a:r>
              <a:rPr lang="ru-RU" dirty="0" err="1">
                <a:latin typeface="Calibri" panose="020F0502020204030204" pitchFamily="34" charset="0"/>
              </a:rPr>
              <a:t>Italy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Italy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995093476"/>
              </p:ext>
            </p:extLst>
          </p:nvPr>
        </p:nvGraphicFramePr>
        <p:xfrm>
          <a:off x="208324" y="1548356"/>
          <a:ext cx="5878869" cy="4317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E39DD2A9-14E4-43BB-811C-DBFFAAF9F08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7328" y="1035868"/>
            <a:ext cx="2746152" cy="1830768"/>
          </a:xfrm>
          <a:prstGeom prst="rect">
            <a:avLst/>
          </a:prstGeom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705326273"/>
              </p:ext>
            </p:extLst>
          </p:nvPr>
        </p:nvGraphicFramePr>
        <p:xfrm>
          <a:off x="5969599" y="3171231"/>
          <a:ext cx="4410073" cy="257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95D855E3-8F60-4E26-8F02-33526EF591B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ADCEA2D8-16FC-461C-8B1B-3D523C79D24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352965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844" y="74548"/>
            <a:ext cx="8143352" cy="4905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Attitudes towards </a:t>
            </a:r>
            <a:r>
              <a:rPr lang="ru-RU" dirty="0" err="1">
                <a:latin typeface="Calibri" panose="020F0502020204030204" pitchFamily="34" charset="0"/>
              </a:rPr>
              <a:t>Spain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324" y="678804"/>
            <a:ext cx="9065156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1600" b="1" dirty="0"/>
              <a:t>The exact wording of the question:</a:t>
            </a:r>
          </a:p>
          <a:p>
            <a:pPr>
              <a:lnSpc>
                <a:spcPct val="120000"/>
              </a:lnSpc>
            </a:pPr>
            <a:r>
              <a:rPr lang="uk-UA" sz="1600" i="1" dirty="0">
                <a:latin typeface="Calibri" panose="020F0502020204030204" pitchFamily="34" charset="0"/>
              </a:rPr>
              <a:t>"</a:t>
            </a:r>
            <a:r>
              <a:rPr lang="ru-RU" sz="1600" i="1" dirty="0">
                <a:latin typeface="Calibri" panose="020F0502020204030204" pitchFamily="34" charset="0"/>
              </a:rPr>
              <a:t>What is your </a:t>
            </a:r>
            <a:r>
              <a:rPr lang="ru-RU" sz="1600" i="1" dirty="0" err="1">
                <a:latin typeface="Calibri" panose="020F0502020204030204" pitchFamily="34" charset="0"/>
              </a:rPr>
              <a:t>attitude </a:t>
            </a:r>
            <a:r>
              <a:rPr lang="ru-RU" sz="1600" i="1" dirty="0">
                <a:latin typeface="Calibri" panose="020F0502020204030204" pitchFamily="34" charset="0"/>
              </a:rPr>
              <a:t>towards </a:t>
            </a:r>
            <a:r>
              <a:rPr lang="ru-RU" sz="1600" i="1" dirty="0" err="1">
                <a:latin typeface="Calibri" panose="020F0502020204030204" pitchFamily="34" charset="0"/>
              </a:rPr>
              <a:t>Spain</a:t>
            </a:r>
            <a:r>
              <a:rPr lang="ru-RU" sz="1600" i="1" dirty="0">
                <a:latin typeface="Calibri" panose="020F0502020204030204" pitchFamily="34" charset="0"/>
              </a:rPr>
              <a:t>: </a:t>
            </a:r>
            <a:r>
              <a:rPr lang="ru-RU" sz="1600" i="1" dirty="0" err="1">
                <a:latin typeface="Calibri" panose="020F0502020204030204" pitchFamily="34" charset="0"/>
              </a:rPr>
              <a:t>more positive or negative</a:t>
            </a:r>
            <a:r>
              <a:rPr lang="ru-RU" sz="1600" i="1" dirty="0">
                <a:latin typeface="Calibri" panose="020F0502020204030204" pitchFamily="34" charset="0"/>
              </a:rPr>
              <a:t>?</a:t>
            </a:r>
            <a:r>
              <a:rPr lang="uk-UA" sz="1600" i="1" dirty="0">
                <a:latin typeface="Calibri" panose="020F0502020204030204" pitchFamily="34" charset="0"/>
              </a:rPr>
              <a:t>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B37BAA8F-FFA2-428B-8427-02DA09B387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064" y="5845487"/>
            <a:ext cx="910146" cy="908720"/>
          </a:xfrm>
          <a:prstGeom prst="rect">
            <a:avLst/>
          </a:prstGeom>
        </p:spPr>
      </p:pic>
      <p:sp>
        <p:nvSpPr>
          <p:cNvPr id="5" name="AutoShape 4" descr="Флаг Мексик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294FB165-C744-44AD-B927-60D34DF32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906" name="Picture 2" descr="Флаг Испании — Википедия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7C232C2-2BCF-49B7-BA4C-C6D374AD5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c="http://schemas.openxmlformats.org/drawingml/2006/chart" xmlns:p14="http://schemas.microsoft.com/office/powerpoint/2010/main" xmlns:a16="http://schemas.microsoft.com/office/drawing/2014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9210" y="1027631"/>
            <a:ext cx="2762262" cy="184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C9006F87-2158-430A-9D2D-AC8CA0400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2705368396"/>
              </p:ext>
            </p:extLst>
          </p:nvPr>
        </p:nvGraphicFramePr>
        <p:xfrm>
          <a:off x="12192" y="1483342"/>
          <a:ext cx="6048672" cy="4175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520C772B-98E2-48CA-AE6B-74D3B306F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3199588680"/>
              </p:ext>
            </p:extLst>
          </p:nvPr>
        </p:nvGraphicFramePr>
        <p:xfrm>
          <a:off x="5889104" y="3338417"/>
          <a:ext cx="4176464" cy="246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D0572A94-C4CC-4ABE-B0C2-62D0F7C8363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4568" y="6347061"/>
            <a:ext cx="4320480" cy="5108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:a14="http://schemas.microsoft.com/office/drawing/2010/main" xmlns="" id="{3E0AB0AB-90B4-44D4-9032-B867A04B3B3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5368" y="6347061"/>
            <a:ext cx="2341091" cy="4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c="http://schemas.openxmlformats.org/drawingml/2006/chart" xmlns:a14="http://schemas.microsoft.com/office/drawing/2010/main" xmlns:a16="http://schemas.microsoft.com/office/drawing/2014/main" xmlns="" val="491929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10975</TotalTime>
  <Words>2240</Words>
  <Application>Microsoft Office PowerPoint</Application>
  <PresentationFormat>Лист A4 (210x297 мм)</PresentationFormat>
  <Paragraphs>321</Paragraphs>
  <Slides>79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0" baseType="lpstr">
      <vt:lpstr>Тема Office</vt:lpstr>
      <vt:lpstr>Attitudes of Ukrainians towards countries of the world</vt:lpstr>
      <vt:lpstr>Methodology </vt:lpstr>
      <vt:lpstr>Attitude towards the United States </vt:lpstr>
      <vt:lpstr>Attitudes towards Canada </vt:lpstr>
      <vt:lpstr>Attitudes towards Mexico</vt:lpstr>
      <vt:lpstr>Attitude towards France</vt:lpstr>
      <vt:lpstr>Attitudes towards the UK</vt:lpstr>
      <vt:lpstr>Attitude towards Italy</vt:lpstr>
      <vt:lpstr>Attitudes towards Spain</vt:lpstr>
      <vt:lpstr>Attitudes towards Germany</vt:lpstr>
      <vt:lpstr>Attitudes towards the Netherlands</vt:lpstr>
      <vt:lpstr>Attitudes towards Sweden</vt:lpstr>
      <vt:lpstr>Attitude towards Denmark</vt:lpstr>
      <vt:lpstr>Attitudes towards Poland</vt:lpstr>
      <vt:lpstr>Attitudes towards Hungary</vt:lpstr>
      <vt:lpstr>Attitudes towards Slovakia</vt:lpstr>
      <vt:lpstr>Attitudes towards the Czech Republic</vt:lpstr>
      <vt:lpstr>Attitudes towards Romania</vt:lpstr>
      <vt:lpstr>Attitudes towards Bulgaria</vt:lpstr>
      <vt:lpstr>Attitudes towards Serbia</vt:lpstr>
      <vt:lpstr>Attitude towards Algeria</vt:lpstr>
      <vt:lpstr>Attitudes toward Egypt</vt:lpstr>
      <vt:lpstr>Attitudes toward Iraq</vt:lpstr>
      <vt:lpstr>Attitude towards Jordan</vt:lpstr>
      <vt:lpstr>Attitude towards Kuwait</vt:lpstr>
      <vt:lpstr>Attitude towards Lebanon</vt:lpstr>
      <vt:lpstr>Attitudes towards Turkey</vt:lpstr>
      <vt:lpstr>Attitudes toward Iran</vt:lpstr>
      <vt:lpstr>Attitude towards Palestine</vt:lpstr>
      <vt:lpstr>Attitudes towards Israel</vt:lpstr>
      <vt:lpstr>Attitude towards Qatar</vt:lpstr>
      <vt:lpstr>Attitudes towards Saudi Arabia</vt:lpstr>
      <vt:lpstr>Attitude towards Syria</vt:lpstr>
      <vt:lpstr>Attitudes towards Tunisia</vt:lpstr>
      <vt:lpstr>Attitude to the United Arab Emirates</vt:lpstr>
      <vt:lpstr>Attitude towards Yemen</vt:lpstr>
      <vt:lpstr>Attitudes towards Kazakhstan</vt:lpstr>
      <vt:lpstr>Attitudes towards Kyrgyzstan</vt:lpstr>
      <vt:lpstr>Attitudes towards Tajikistan</vt:lpstr>
      <vt:lpstr>Attitudes towards Turkmenistan</vt:lpstr>
      <vt:lpstr>Attitudes towards Uzbekistan</vt:lpstr>
      <vt:lpstr>Attitudes towards Azerbaijan</vt:lpstr>
      <vt:lpstr>Attitudes towards Armenia</vt:lpstr>
      <vt:lpstr>Attitudes towards Georgia</vt:lpstr>
      <vt:lpstr>Attitudes towards China</vt:lpstr>
      <vt:lpstr>Attitudes towards Japan</vt:lpstr>
      <vt:lpstr>Attitudes towards South Korea</vt:lpstr>
      <vt:lpstr>Attitudes towards Vietnam</vt:lpstr>
      <vt:lpstr>Attitudes towards Indonesia</vt:lpstr>
      <vt:lpstr>Attitudes towards Australia</vt:lpstr>
      <vt:lpstr>Attitudes towards New Zealand</vt:lpstr>
      <vt:lpstr>Attitude towards Cambodia</vt:lpstr>
      <vt:lpstr>Attitudes towards Laos</vt:lpstr>
      <vt:lpstr>Attitudes towards Malaysia</vt:lpstr>
      <vt:lpstr>Attitudes towards Myanmar (Burma)</vt:lpstr>
      <vt:lpstr>Attitudes towards the Philippines</vt:lpstr>
      <vt:lpstr>Attitude towards Singapore</vt:lpstr>
      <vt:lpstr>Attitudes towards India</vt:lpstr>
      <vt:lpstr>Attitudes towards Pakistan</vt:lpstr>
      <vt:lpstr>Attitude towards Singapore</vt:lpstr>
      <vt:lpstr>Attitudes towards Thailand</vt:lpstr>
      <vt:lpstr>Attitudes towards Argentina</vt:lpstr>
      <vt:lpstr>Attitudes towards Bolivia</vt:lpstr>
      <vt:lpstr>Attitudes towards Brazil</vt:lpstr>
      <vt:lpstr>Attitudes towards Venezuela</vt:lpstr>
      <vt:lpstr>Attitudes towards Guyana</vt:lpstr>
      <vt:lpstr>Attitudes towards Colombia</vt:lpstr>
      <vt:lpstr>Attitude towards Paraguay</vt:lpstr>
      <vt:lpstr>Attitude towards Peru</vt:lpstr>
      <vt:lpstr>Attitude towards Suriname</vt:lpstr>
      <vt:lpstr>Attitude towards Uruguay</vt:lpstr>
      <vt:lpstr>Attitude towards Chile</vt:lpstr>
      <vt:lpstr>Attitude towards countries (Europe, North America)</vt:lpstr>
      <vt:lpstr>Attitudes towards countries (Arab/Muslim countries)</vt:lpstr>
      <vt:lpstr>Attitudes towards countries (Central Asia, Caucasus)</vt:lpstr>
      <vt:lpstr>Attitude towards countries (South, East Asia, Oceania)</vt:lpstr>
      <vt:lpstr>Attitudes towards countries (South America)</vt:lpstr>
      <vt:lpstr>Top countries in terms of attitudes of Ukrainians</vt:lpstr>
      <vt:lpstr>Слайд 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Iryna</dc:creator>
  <cp:keywords>, docId:A38421EEB9D4358AB932DB7C1777C143</cp:keywords>
  <cp:lastModifiedBy>MaksimUrakin</cp:lastModifiedBy>
  <cp:revision>342</cp:revision>
  <dcterms:created xsi:type="dcterms:W3CDTF">2022-07-27T20:43:13Z</dcterms:created>
  <dcterms:modified xsi:type="dcterms:W3CDTF">2025-05-06T14:53:23Z</dcterms:modified>
</cp:coreProperties>
</file>