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charts/chart68.xml" ContentType="application/vnd.openxmlformats-officedocument.drawingml.chart+xml"/>
  <Override PartName="/ppt/charts/style33.xml" ContentType="application/vnd.ms-office.chartstyle+xml"/>
  <Override PartName="/ppt/charts/style80.xml" ContentType="application/vnd.ms-office.chartstyl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charts/colors56.xml" ContentType="application/vnd.ms-office.chartcolorstyle+xml"/>
  <Override PartName="/ppt/charts/colors133.xml" ContentType="application/vnd.ms-office.chartcolorstyl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style129.xml" ContentType="application/vnd.ms-office.chartstyle+xml"/>
  <Override PartName="/ppt/charts/style11.xml" ContentType="application/vnd.ms-office.chartstyle+xml"/>
  <Override PartName="/ppt/charts/colors34.xml" ContentType="application/vnd.ms-office.chartcolorstyle+xml"/>
  <Override PartName="/ppt/charts/colors81.xml" ContentType="application/vnd.ms-office.chartcolorstyle+xml"/>
  <Default Extension="xml" ContentType="application/xml"/>
  <Override PartName="/ppt/slides/slide50.xml" ContentType="application/vnd.openxmlformats-officedocument.presentationml.slide+xml"/>
  <Override PartName="/ppt/charts/chart24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charts/colors111.xml" ContentType="application/vnd.ms-office.chartcolorstyle+xml"/>
  <Override PartName="/ppt/charts/chart133.xml" ContentType="application/vnd.openxmlformats-officedocument.drawingml.chart+xml"/>
  <Override PartName="/ppt/charts/style107.xml" ContentType="application/vnd.ms-office.chartstyle+xml"/>
  <Override PartName="/ppt/charts/colors12.xml" ContentType="application/vnd.ms-office.chartcolorstyle+xml"/>
  <Override PartName="/ppt/charts/style96.xml" ContentType="application/vnd.ms-office.chartstyle+xml"/>
  <Override PartName="/ppt/charts/style132.xml" ContentType="application/vnd.ms-office.chartstyle+xml"/>
  <Override PartName="/ppt/charts/style49.xml" ContentType="application/vnd.ms-office.chartstyle+xml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charts/style27.xml" ContentType="application/vnd.ms-office.chartstyle+xml"/>
  <Override PartName="/ppt/charts/style74.xml" ContentType="application/vnd.ms-office.chartstyle+xml"/>
  <Override PartName="/ppt/charts/style110.xml" ContentType="application/vnd.ms-office.chartstyle+xml"/>
  <Override PartName="/ppt/charts/colors97.xml" ContentType="application/vnd.ms-office.chartcolorstyle+xml"/>
  <Override PartName="/ppt/charts/colors127.xml" ContentType="application/vnd.ms-office.chartcolorstyl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charts/chart87.xml" ContentType="application/vnd.openxmlformats-officedocument.drawingml.chart+xml"/>
  <Override PartName="/ppt/charts/style52.xml" ContentType="application/vnd.ms-office.chartstyl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theme/themeOverride6.xml" ContentType="application/vnd.openxmlformats-officedocument.themeOverride+xml"/>
  <Override PartName="/ppt/charts/style30.xml" ContentType="application/vnd.ms-office.chartstyle+xml"/>
  <Override PartName="/ppt/charts/colors105.xml" ContentType="application/vnd.ms-office.chartcolorstyle+xml"/>
  <Override PartName="/ppt/charts/colors28.xml" ContentType="application/vnd.ms-office.chartcolorstyle+xml"/>
  <Override PartName="/ppt/charts/colors75.xml" ContentType="application/vnd.ms-office.chartcolorstyle+xml"/>
  <Override PartName="/ppt/slides/slide44.xml" ContentType="application/vnd.openxmlformats-officedocument.presentationml.slide+xml"/>
  <Override PartName="/ppt/charts/colors130.xml" ContentType="application/vnd.ms-office.chartcolorstyle+xml"/>
  <Override PartName="/ppt/charts/colors53.xml" ContentType="application/vnd.ms-office.chartcolorstyle+xml"/>
  <Override PartName="/ppt/slides/slide22.xml" ContentType="application/vnd.openxmlformats-officedocument.presentationml.slide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ppt/charts/style126.xml" ContentType="application/vnd.ms-office.chartstyle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charts/colors31.xml" ContentType="application/vnd.ms-office.chartcolorstyle+xml"/>
  <Override PartName="/ppt/charts/style68.xml" ContentType="application/vnd.ms-office.chartstyle+xml"/>
  <Override PartName="/ppt/charts/style104.xml" ContentType="application/vnd.ms-office.chartstyle+xml"/>
  <Override PartName="/ppt/charts/chart130.xml" ContentType="application/vnd.openxmlformats-officedocument.drawingml.chart+xml"/>
  <Override PartName="/ppt/charts/style46.xml" ContentType="application/vnd.ms-office.chartstyle+xml"/>
  <Override PartName="/ppt/charts/style93.xml" ContentType="application/vnd.ms-office.chartstyle+xml"/>
  <Override PartName="/ppt/charts/chart59.xml" ContentType="application/vnd.openxmlformats-officedocument.drawingml.chart+xml"/>
  <Override PartName="/ppt/charts/colors69.xml" ContentType="application/vnd.ms-office.chartcolorstyle+xml"/>
  <Override PartName="/ppt/slides/slide38.xml" ContentType="application/vnd.openxmlformats-officedocument.presentationml.slide+xml"/>
  <Override PartName="/ppt/charts/style24.xml" ContentType="application/vnd.ms-office.chartstyle+xml"/>
  <Override PartName="/ppt/charts/style71.xml" ContentType="application/vnd.ms-office.chartstyle+xml"/>
  <Override PartName="/ppt/charts/colors8.xml" ContentType="application/vnd.ms-office.chartcolorstyle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charts/colors124.xml" ContentType="application/vnd.ms-office.chartcolorstyle+xml"/>
  <Override PartName="/ppt/charts/colors47.xml" ContentType="application/vnd.ms-office.chartcolorstyle+xml"/>
  <Override PartName="/ppt/charts/colors94.xml" ContentType="application/vnd.ms-office.chartcolorstyl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charts/colors102.xml" ContentType="application/vnd.ms-office.chartcolorstyle+xml"/>
  <Override PartName="/ppt/charts/colors25.xml" ContentType="application/vnd.ms-office.chartcolorstyle+xml"/>
  <Override PartName="/ppt/charts/colors72.xml" ContentType="application/vnd.ms-office.chartcolorstyl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62.xml" ContentType="application/vnd.openxmlformats-officedocument.drawingml.chart+xml"/>
  <Override PartName="/ppt/charts/chart40.xml" ContentType="application/vnd.openxmlformats-officedocument.drawingml.chart+xml"/>
  <Override PartName="/ppt/charts/chart124.xml" ContentType="application/vnd.openxmlformats-officedocument.drawingml.chart+xml"/>
  <Override PartName="/ppt/charts/colors50.xml" ContentType="application/vnd.ms-office.chartcolorstyle+xml"/>
  <Override PartName="/ppt/charts/style7.xml" ContentType="application/vnd.ms-office.chartstyle+xml"/>
  <Override PartName="/ppt/charts/style87.xml" ContentType="application/vnd.ms-office.chartstyle+xml"/>
  <Override PartName="/ppt/charts/style123.xml" ContentType="application/vnd.ms-office.chartstyle+xml"/>
  <Override PartName="/ppt/charts/chart102.xml" ContentType="application/vnd.openxmlformats-officedocument.drawingml.chart+xml"/>
  <Override PartName="/ppt/charts/style18.xml" ContentType="application/vnd.ms-office.chartstyle+xml"/>
  <Override PartName="/ppt/charts/style65.xml" ContentType="application/vnd.ms-office.chartstyle+xml"/>
  <Override PartName="/ppt/charts/style101.xml" ContentType="application/vnd.ms-office.chart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charts/colors118.xml" ContentType="application/vnd.ms-office.chartcolorstyle+xml"/>
  <Override PartName="/ppt/charts/style54.xml" ContentType="application/vnd.ms-office.chartstyle+xml"/>
  <Override PartName="/ppt/charts/colors88.xml" ContentType="application/vnd.ms-office.chartcolorstyle+xml"/>
  <Override PartName="/ppt/slides/slide57.xml" ContentType="application/vnd.openxmlformats-officedocument.presentationml.slide+xml"/>
  <Override PartName="/ppt/charts/chart67.xml" ContentType="application/vnd.openxmlformats-officedocument.drawingml.chart+xml"/>
  <Override PartName="/ppt/notesSlides/notesSlide1.xml" ContentType="application/vnd.openxmlformats-officedocument.presentationml.notesSlide+xml"/>
  <Override PartName="/ppt/charts/colors107.xml" ContentType="application/vnd.ms-office.chartcolorstyle+xml"/>
  <Override PartName="/ppt/charts/style32.xml" ContentType="application/vnd.ms-office.chartstyle+xml"/>
  <Override PartName="/ppt/charts/style43.xml" ContentType="application/vnd.ms-office.chartstyle+xml"/>
  <Override PartName="/ppt/charts/style90.xml" ContentType="application/vnd.ms-office.chartstyle+xml"/>
  <Override PartName="/ppt/charts/colors77.xml" ContentType="application/vnd.ms-office.chartcolorstyle+xml"/>
  <Override PartName="/ppt/slides/slide46.xml" ContentType="application/vnd.openxmlformats-officedocument.presentationml.slide+xml"/>
  <Override PartName="/ppt/charts/chart56.xml" ContentType="application/vnd.openxmlformats-officedocument.drawingml.chart+xml"/>
  <Override PartName="/ppt/charts/colors132.xml" ContentType="application/vnd.ms-office.chartcolorstyle+xml"/>
  <Override PartName="/ppt/charts/colors19.xml" ContentType="application/vnd.ms-office.chartcolorstyle+xml"/>
  <Override PartName="/ppt/charts/style21.xml" ContentType="application/vnd.ms-office.chartstyle+xml"/>
  <Override PartName="/ppt/charts/colors55.xml" ContentType="application/vnd.ms-office.chartcolorstyle+xml"/>
  <Override PartName="/ppt/charts/colors66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charts/colors121.xml" ContentType="application/vnd.ms-office.chartcolorstyle+xml"/>
  <Override PartName="/ppt/charts/style10.xml" ContentType="application/vnd.ms-office.chartstyle+xml"/>
  <Override PartName="/ppt/charts/colors44.xml" ContentType="application/vnd.ms-office.chartcolorstyle+xml"/>
  <Override PartName="/ppt/charts/colors91.xml" ContentType="application/vnd.ms-office.chartcolorstyle+xml"/>
  <Override PartName="/ppt/charts/style128.xml" ContentType="application/vnd.ms-office.chart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charts/colors110.xml" ContentType="application/vnd.ms-office.chartcolorstyle+xml"/>
  <Override PartName="/ppt/charts/style117.xml" ContentType="application/vnd.ms-office.chartstyle+xml"/>
  <Override PartName="/ppt/charts/colors33.xml" ContentType="application/vnd.ms-office.chartcolorstyle+xml"/>
  <Override PartName="/ppt/charts/colors80.xml" ContentType="application/vnd.ms-office.chartcolorstyle+xml"/>
  <Override PartName="/ppt/charts/chart12.xml" ContentType="application/vnd.openxmlformats-officedocument.drawingml.chart+xml"/>
  <Override PartName="/ppt/charts/style106.xml" ContentType="application/vnd.ms-office.chartstyle+xml"/>
  <Override PartName="/ppt/charts/colors11.xml" ContentType="application/vnd.ms-office.chartcolorstyle+xml"/>
  <Override PartName="/ppt/charts/colors22.xml" ContentType="application/vnd.ms-office.chartcolorstyle+xml"/>
  <Override PartName="/ppt/charts/chart132.xml" ContentType="application/vnd.openxmlformats-officedocument.drawingml.chart+xml"/>
  <Override PartName="/ppt/charts/style48.xml" ContentType="application/vnd.ms-office.chartstyle+xml"/>
  <Override PartName="/ppt/charts/style95.xml" ContentType="application/vnd.ms-office.chartstyle+xml"/>
  <Override PartName="/ppt/charts/style59.xml" ContentType="application/vnd.ms-office.chartstyl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charts/style37.xml" ContentType="application/vnd.ms-office.chartstyle+xml"/>
  <Override PartName="/ppt/charts/style84.xml" ContentType="application/vnd.ms-office.chartstyle+xml"/>
  <Override PartName="/ppt/charts/style131.xml" ContentType="application/vnd.ms-office.chartstyle+xml"/>
  <Override PartName="/ppt/charts/style120.xml" ContentType="application/vnd.ms-office.chartstyle+xml"/>
  <Override PartName="/ppt/charts/chart2.xml" ContentType="application/vnd.openxmlformats-officedocument.drawingml.chart+xml"/>
  <Override PartName="/ppt/charts/chart97.xml" ContentType="application/vnd.openxmlformats-officedocument.drawingml.chart+xml"/>
  <Override PartName="/ppt/charts/style4.xml" ContentType="application/vnd.ms-office.chartstyle+xml"/>
  <Override PartName="/ppt/charts/colors137.xml" ContentType="application/vnd.ms-office.chartcolorstyle+xml"/>
  <Override PartName="/ppt/charts/style26.xml" ContentType="application/vnd.ms-office.chartstyle+xml"/>
  <Override PartName="/ppt/charts/style73.xml" ContentType="application/vnd.ms-office.chart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charts/colors96.xml" ContentType="application/vnd.ms-office.chartcolorstyle+xml"/>
  <Override PartName="/ppt/charts/colors38.xml" ContentType="application/vnd.ms-office.chartcolorstyle+xml"/>
  <Override PartName="/ppt/charts/colors85.xml" ContentType="application/vnd.ms-office.chartcolorstyle+xml"/>
  <Override PartName="/ppt/charts/colors126.xml" ContentType="application/vnd.ms-office.chartcolorstyle+xml"/>
  <Override PartName="/ppt/charts/colors49.xml" ContentType="application/vnd.ms-office.chartcolorstyle+xml"/>
  <Override PartName="/ppt/charts/style15.xml" ContentType="application/vnd.ms-office.chartstyle+xml"/>
  <Override PartName="/ppt/charts/style51.xml" ContentType="application/vnd.ms-office.chartstyle+xml"/>
  <Override PartName="/ppt/charts/style62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theme/themeOverride5.xml" ContentType="application/vnd.openxmlformats-officedocument.themeOverride+xml"/>
  <Override PartName="/ppt/charts/colors27.xml" ContentType="application/vnd.ms-office.chartcolorstyle+xml"/>
  <Override PartName="/ppt/charts/colors74.xml" ContentType="application/vnd.ms-office.chartcolorstyle+xml"/>
  <Override PartName="/ppt/charts/colors115.xml" ContentType="application/vnd.ms-office.chartcolorstyle+xml"/>
  <Override PartName="/ppt/charts/colors104.xml" ContentType="application/vnd.ms-office.chartcolorstyle+xml"/>
  <Override PartName="/ppt/charts/style40.xml" ContentType="application/vnd.ms-office.chart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olors16.xml" ContentType="application/vnd.ms-office.chartcolorstyle+xml"/>
  <Override PartName="/ppt/charts/colors63.xml" ContentType="application/vnd.ms-office.chartcolorstyl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charts/colors52.xml" ContentType="application/vnd.ms-office.chartcolorstyle+xml"/>
  <Override PartName="/ppt/charts/colors41.xml" ContentType="application/vnd.ms-office.chartcolorstyle+xml"/>
  <Override PartName="/ppt/charts/colors2.xml" ContentType="application/vnd.ms-office.chartcolorstyle+xml"/>
  <Override PartName="/ppt/charts/style136.xml" ContentType="application/vnd.ms-office.chart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olors30.xml" ContentType="application/vnd.ms-office.chartcolorstyle+xml"/>
  <Override PartName="/ppt/charts/style78.xml" ContentType="application/vnd.ms-office.chartstyle+xml"/>
  <Override PartName="/ppt/charts/style125.xml" ContentType="application/vnd.ms-office.chartstyle+xml"/>
  <Override PartName="/ppt/charts/style89.xml" ContentType="application/vnd.ms-office.chart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charts/style67.xml" ContentType="application/vnd.ms-office.chartstyle+xml"/>
  <Override PartName="/ppt/charts/style114.xml" ContentType="application/vnd.ms-office.chartstyle+xml"/>
  <Override PartName="/ppt/charts/style103.xml" ContentType="application/vnd.ms-office.chartstyle+xml"/>
  <Override PartName="/ppt/charts/style9.xml" ContentType="application/vnd.ms-office.chartstyle+xml"/>
  <Override PartName="/ppt/charts/style56.xml" ContentType="application/vnd.ms-office.chart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olors79.xml" ContentType="application/vnd.ms-office.chartcolorstyle+xml"/>
  <Override PartName="/ppt/charts/colors109.xml" ContentType="application/vnd.ms-office.chartcolorstyle+xml"/>
  <Override PartName="/ppt/charts/style45.xml" ContentType="application/vnd.ms-office.chartstyle+xml"/>
  <Override PartName="/ppt/charts/style92.xml" ContentType="application/vnd.ms-office.chartstyle+xml"/>
  <Override PartName="/ppt/slides/slide48.xml" ContentType="application/vnd.openxmlformats-officedocument.presentationml.slide+xml"/>
  <Override PartName="/ppt/charts/chart58.xml" ContentType="application/vnd.openxmlformats-officedocument.drawingml.chart+xml"/>
  <Override PartName="/ppt/charts/colors57.xml" ContentType="application/vnd.ms-office.chartcolorstyle+xml"/>
  <Override PartName="/ppt/charts/colors68.xml" ContentType="application/vnd.ms-office.chartcolorstyle+xml"/>
  <Override PartName="/ppt/charts/style1.xml" ContentType="application/vnd.ms-office.chartstyle+xml"/>
  <Override PartName="/ppt/charts/style34.xml" ContentType="application/vnd.ms-office.chartstyle+xml"/>
  <Override PartName="/ppt/charts/style81.xml" ContentType="application/vnd.ms-office.chartstyle+xml"/>
  <Override PartName="/ppt/charts/style23.xml" ContentType="application/vnd.ms-office.chartstyle+xml"/>
  <Override PartName="/ppt/charts/style70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charts/colors7.xml" ContentType="application/vnd.ms-office.chartcolorstyle+xml"/>
  <Override PartName="/ppt/charts/colors46.xml" ContentType="application/vnd.ms-office.chartcolorstyle+xml"/>
  <Override PartName="/ppt/charts/colors93.xml" ContentType="application/vnd.ms-office.chartcolorstyle+xml"/>
  <Override PartName="/ppt/charts/colors134.xml" ContentType="application/vnd.ms-office.chartcolorstyle+xml"/>
  <Override PartName="/ppt/charts/colors123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olors35.xml" ContentType="application/vnd.ms-office.chartcolorstyle+xml"/>
  <Override PartName="/ppt/charts/colors82.xml" ContentType="application/vnd.ms-office.chartcolorstyle+xml"/>
  <Override PartName="/ppt/charts/colors112.xml" ContentType="application/vnd.ms-office.chartcolorstyle+xml"/>
  <Override PartName="/ppt/charts/style119.xml" ContentType="application/vnd.ms-office.chartstyl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theme/themeOverride2.xml" ContentType="application/vnd.openxmlformats-officedocument.themeOverride+xml"/>
  <Override PartName="/ppt/charts/colors24.xml" ContentType="application/vnd.ms-office.chartcolorstyle+xml"/>
  <Override PartName="/ppt/charts/colors71.xml" ContentType="application/vnd.ms-office.chartcolorstyle+xml"/>
  <Override PartName="/ppt/charts/colors13.xml" ContentType="application/vnd.ms-office.chartcolorstyle+xml"/>
  <Override PartName="/ppt/charts/colors60.xml" ContentType="application/vnd.ms-office.chartcolorstyle+xml"/>
  <Override PartName="/ppt/charts/colors101.xml" ContentType="application/vnd.ms-office.chartcolorstyle+xml"/>
  <Override PartName="/ppt/charts/style108.xml" ContentType="application/vnd.ms-office.chartstyle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charts/chart134.xml" ContentType="application/vnd.openxmlformats-officedocument.drawingml.chart+xml"/>
  <Override PartName="/ppt/charts/style97.xml" ContentType="application/vnd.ms-office.chartstyle+xml"/>
  <Default Extension="gif" ContentType="image/gif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style39.xml" ContentType="application/vnd.ms-office.chartstyle+xml"/>
  <Override PartName="/ppt/charts/style86.xml" ContentType="application/vnd.ms-office.chartstyle+xml"/>
  <Override PartName="/ppt/charts/style133.xml" ContentType="application/vnd.ms-office.chartstyle+xml"/>
  <Override PartName="/ppt/charts/style122.xml" ContentType="application/vnd.ms-office.chartstyl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charts/style6.xml" ContentType="application/vnd.ms-office.chartstyle+xml"/>
  <Override PartName="/ppt/charts/style28.xml" ContentType="application/vnd.ms-office.chartstyle+xml"/>
  <Override PartName="/ppt/charts/style75.xml" ContentType="application/vnd.ms-office.chartstyle+xml"/>
  <Override PartName="/ppt/charts/style111.xml" ContentType="application/vnd.ms-office.chartstyle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charts/colors98.xml" ContentType="application/vnd.ms-office.chartcolorstyle+xml"/>
  <Override PartName="/ppt/charts/colors87.xml" ContentType="application/vnd.ms-office.chartcolorstyle+xml"/>
  <Override PartName="/ppt/charts/colors128.xml" ContentType="application/vnd.ms-office.chartcolorstyle+xml"/>
  <Override PartName="/ppt/charts/style17.xml" ContentType="application/vnd.ms-office.chartstyle+xml"/>
  <Override PartName="/ppt/charts/style53.xml" ContentType="application/vnd.ms-office.chartstyle+xml"/>
  <Override PartName="/ppt/charts/style64.xml" ContentType="application/vnd.ms-office.chartstyle+xml"/>
  <Override PartName="/ppt/charts/style100.xml" ContentType="application/vnd.ms-office.chartstyle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charts/chart77.xml" ContentType="application/vnd.openxmlformats-officedocument.drawingml.chart+xml"/>
  <Override PartName="/ppt/charts/colors76.xml" ContentType="application/vnd.ms-office.chartcolorstyle+xml"/>
  <Override PartName="/ppt/charts/colors117.xml" ContentType="application/vnd.ms-office.chartcolorstyle+xml"/>
  <Override PartName="/ppt/charts/colors106.xml" ContentType="application/vnd.ms-office.chartcolorstyle+xml"/>
  <Override PartName="/ppt/charts/colors29.xml" ContentType="application/vnd.ms-office.chartcolorstyle+xml"/>
  <Override PartName="/ppt/charts/style42.xml" ContentType="application/vnd.ms-office.chartstyl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olors18.xml" ContentType="application/vnd.ms-office.chartcolorstyle+xml"/>
  <Override PartName="/ppt/charts/colors65.xml" ContentType="application/vnd.ms-office.chartcolorstyle+xml"/>
  <Override PartName="/ppt/charts/style31.xml" ContentType="application/vnd.ms-office.chartstyle+xml"/>
  <Override PartName="/ppt/slides/slide34.xml" ContentType="application/vnd.openxmlformats-officedocument.presentationml.slide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Override PartName="/ppt/charts/colors4.xml" ContentType="application/vnd.ms-office.chartcolorstyle+xml"/>
  <Override PartName="/ppt/charts/colors54.xml" ContentType="application/vnd.ms-office.chartcolorstyle+xml"/>
  <Override PartName="/ppt/charts/colors131.xml" ContentType="application/vnd.ms-office.chartcolorstyle+xml"/>
  <Override PartName="/ppt/charts/style20.xml" ContentType="application/vnd.ms-office.chartstyle+xml"/>
  <Override PartName="/ppt/charts/style138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charts/colors32.xml" ContentType="application/vnd.ms-office.chartcolorstyle+xml"/>
  <Override PartName="/ppt/charts/colors43.xml" ContentType="application/vnd.ms-office.chartcolorstyle+xml"/>
  <Override PartName="/ppt/charts/colors90.xml" ContentType="application/vnd.ms-office.chartcolorstyle+xml"/>
  <Override PartName="/ppt/charts/colors120.xml" ContentType="application/vnd.ms-office.chartcolorstyle+xml"/>
  <Override PartName="/ppt/charts/style127.xml" ContentType="application/vnd.ms-office.chartstyle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106.xml" ContentType="application/vnd.openxmlformats-officedocument.drawingml.chart+xml"/>
  <Override PartName="/ppt/charts/style116.xml" ContentType="application/vnd.ms-office.chartstyle+xml"/>
  <Override PartName="/ppt/charts/colors21.xml" ContentType="application/vnd.ms-office.chartcolorstyle+xml"/>
  <Override PartName="/ppt/charts/style105.xml" ContentType="application/vnd.ms-office.chartstyle+xml"/>
  <Override PartName="/ppt/charts/style69.xml" ContentType="application/vnd.ms-office.chartstyle+xml"/>
  <Override PartName="/ppt/charts/chart131.xml" ContentType="application/vnd.openxmlformats-officedocument.drawingml.chart+xml"/>
  <Override PartName="/ppt/charts/colors10.xml" ContentType="application/vnd.ms-office.chartcolorstyle+xml"/>
  <Override PartName="/ppt/charts/style58.xml" ContentType="application/vnd.ms-office.chartstyle+xml"/>
  <Override PartName="/ppt/charts/chart120.xml" ContentType="application/vnd.openxmlformats-officedocument.drawingml.chart+xml"/>
  <Override PartName="/ppt/charts/style130.xml" ContentType="application/vnd.ms-office.chartstyle+xml"/>
  <Override PartName="/ppt/charts/style47.xml" ContentType="application/vnd.ms-office.chartstyle+xml"/>
  <Override PartName="/ppt/charts/style94.xml" ContentType="application/vnd.ms-office.chart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59.xml" ContentType="application/vnd.ms-office.chartcolorstyle+xml"/>
  <Override PartName="/ppt/charts/style25.xml" ContentType="application/vnd.ms-office.chartstyle+xml"/>
  <Override PartName="/ppt/charts/style36.xml" ContentType="application/vnd.ms-office.chartstyle+xml"/>
  <Override PartName="/ppt/charts/style72.xml" ContentType="application/vnd.ms-office.chartstyle+xml"/>
  <Override PartName="/ppt/charts/style8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charts/style14.xml" ContentType="application/vnd.ms-office.chartstyle+xml"/>
  <Override PartName="/ppt/charts/style61.xml" ContentType="application/vnd.ms-office.chartstyle+xml"/>
  <Override PartName="/ppt/charts/colors48.xml" ContentType="application/vnd.ms-office.chartcolorstyle+xml"/>
  <Override PartName="/ppt/charts/colors95.xml" ContentType="application/vnd.ms-office.chartcolorstyle+xml"/>
  <Override PartName="/ppt/charts/colors136.xml" ContentType="application/vnd.ms-office.chartcolorstyle+xml"/>
  <Override PartName="/ppt/charts/colors125.xml" ContentType="application/vnd.ms-office.chartcolor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style50.xml" ContentType="application/vnd.ms-office.chartstyle+xml"/>
  <Override PartName="/ppt/charts/colors37.xml" ContentType="application/vnd.ms-office.chartcolorstyle+xml"/>
  <Override PartName="/ppt/charts/colors84.xml" ContentType="application/vnd.ms-office.chartcolorstyle+xml"/>
  <Override PartName="/ppt/charts/colors114.xml" ContentType="application/vnd.ms-office.chartcolorstyl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63.xml" ContentType="application/vnd.openxmlformats-officedocument.drawingml.chart+xml"/>
  <Override PartName="/ppt/theme/themeOverride4.xml" ContentType="application/vnd.openxmlformats-officedocument.themeOverride+xml"/>
  <Override PartName="/ppt/charts/colors26.xml" ContentType="application/vnd.ms-office.chartcolorstyle+xml"/>
  <Override PartName="/ppt/charts/colors73.xml" ContentType="application/vnd.ms-office.chartcolorstyle+xml"/>
  <Override PartName="/ppt/charts/colors15.xml" ContentType="application/vnd.ms-office.chartcolorstyle+xml"/>
  <Override PartName="/ppt/charts/colors62.xml" ContentType="application/vnd.ms-office.chartcolorstyle+xml"/>
  <Override PartName="/ppt/charts/colors103.xml" ContentType="application/vnd.ms-office.chartcolor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charts/chart52.xml" ContentType="application/vnd.openxmlformats-officedocument.drawingml.chart+xml"/>
  <Override PartName="/ppt/charts/chart136.xml" ContentType="application/vnd.openxmlformats-officedocument.drawingml.chart+xml"/>
  <Override PartName="/ppt/charts/style99.xml" ContentType="application/vnd.ms-office.chartstyle+xml"/>
  <Override PartName="/ppt/charts/colors51.xml" ContentType="application/vnd.ms-office.chartcolorstyle+xml"/>
  <Override PartName="/ppt/slides/slide20.xml" ContentType="application/vnd.openxmlformats-officedocument.presentationml.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olors1.xml" ContentType="application/vnd.ms-office.chartcolorstyle+xml"/>
  <Override PartName="/ppt/charts/style88.xml" ContentType="application/vnd.ms-office.chartstyle+xml"/>
  <Override PartName="/ppt/charts/style135.xml" ContentType="application/vnd.ms-office.chartstyle+xml"/>
  <Override PartName="/ppt/charts/colors40.xml" ContentType="application/vnd.ms-office.chartcolorstyle+xml"/>
  <Override PartName="/ppt/charts/style124.xml" ContentType="application/vnd.ms-office.chartstyle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style77.xml" ContentType="application/vnd.ms-office.chartstyle+xml"/>
  <Override PartName="/ppt/charts/style113.xml" ContentType="application/vnd.ms-office.chartstyle+xml"/>
  <Override PartName="/ppt/charts/style8.xml" ContentType="application/vnd.ms-office.chartstyle+xml"/>
  <Override PartName="/ppt/charts/style102.xml" ContentType="application/vnd.ms-office.chartstyle+xml"/>
  <Override PartName="/ppt/charts/style19.xml" ContentType="application/vnd.ms-office.chartstyle+xml"/>
  <Override PartName="/ppt/charts/style55.xml" ContentType="application/vnd.ms-office.chartstyle+xml"/>
  <Override PartName="/ppt/charts/style66.xml" ContentType="application/vnd.ms-office.chartstyl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79.xml" ContentType="application/vnd.openxmlformats-officedocument.drawingml.chart+xml"/>
  <Override PartName="/ppt/charts/colors119.xml" ContentType="application/vnd.ms-office.chartcolorstyle+xml"/>
  <Override PartName="/ppt/charts/style44.xml" ContentType="application/vnd.ms-office.chartstyle+xml"/>
  <Override PartName="/ppt/charts/style91.xml" ContentType="application/vnd.ms-office.chartstyle+xml"/>
  <Override PartName="/ppt/charts/colors78.xml" ContentType="application/vnd.ms-office.chartcolorstyle+xml"/>
  <Override PartName="/ppt/charts/colors108.xml" ContentType="application/vnd.ms-office.chartcolorstyle+xml"/>
  <Override PartName="/ppt/charts/colors89.xml" ContentType="application/vnd.ms-office.chartcolorstyle+xml"/>
  <Override PartName="/ppt/slides/slide58.xml" ContentType="application/vnd.openxmlformats-officedocument.presentationml.slide+xml"/>
  <Override PartName="/ppt/charts/chart57.xml" ContentType="application/vnd.openxmlformats-officedocument.drawingml.chart+xml"/>
  <Override PartName="/ppt/charts/colors67.xml" ContentType="application/vnd.ms-office.chartcolorstyle+xml"/>
  <Override PartName="/ppt/slides/slide36.xml" ContentType="application/vnd.openxmlformats-officedocument.presentationml.slide+xml"/>
  <Override PartName="/ppt/charts/colors6.xml" ContentType="application/vnd.ms-office.chartcolorstyle+xml"/>
  <Override PartName="/ppt/charts/style22.xml" ContentType="application/vnd.ms-office.chartstyle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charts/colors45.xml" ContentType="application/vnd.ms-office.chartcolorstyle+xml"/>
  <Override PartName="/ppt/charts/colors92.xml" ContentType="application/vnd.ms-office.chartcolorstyle+xml"/>
  <Override PartName="/ppt/charts/colors122.xml" ContentType="application/vnd.ms-office.chartcolorstyl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60.xml" ContentType="application/vnd.openxmlformats-officedocument.drawingml.chart+xml"/>
  <Override PartName="/ppt/theme/themeOverride1.xml" ContentType="application/vnd.openxmlformats-officedocument.themeOverride+xml"/>
  <Override PartName="/ppt/charts/style118.xml" ContentType="application/vnd.ms-office.chartstyle+xml"/>
  <Override PartName="/ppt/charts/colors23.xml" ContentType="application/vnd.ms-office.chartcolorstyle+xml"/>
  <Override PartName="/ppt/charts/colors70.xml" ContentType="application/vnd.ms-office.chartcolorstyle+xml"/>
  <Override PartName="/ppt/charts/colors100.xml" ContentType="application/vnd.ms-office.chartcolorstyle+xml"/>
  <Override PartName="/ppt/tableStyles.xml" ContentType="application/vnd.openxmlformats-officedocument.presentationml.tableStyles+xml"/>
  <Override PartName="/ppt/charts/chart122.xml" ContentType="application/vnd.openxmlformats-officedocument.drawingml.chart+xml"/>
  <Override PartName="/ppt/charts/style38.xml" ContentType="application/vnd.ms-office.chartstyle+xml"/>
  <Override PartName="/ppt/charts/style85.xml" ContentType="application/vnd.ms-office.chartstyle+xml"/>
  <Override PartName="/ppt/charts/style121.xml" ContentType="application/vnd.ms-office.chartstyle+xml"/>
  <Override PartName="/ppt/charts/style5.xml" ContentType="application/vnd.ms-office.chartstyl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charts/style16.xml" ContentType="application/vnd.ms-office.chartstyle+xml"/>
  <Override PartName="/ppt/charts/style63.xml" ContentType="application/vnd.ms-office.chartstyle+xml"/>
  <Override PartName="/ppt/charts/colors138.xml" ContentType="application/vnd.ms-office.chartcolorstyle+xml"/>
  <Override PartName="/ppt/slides/slide5.xml" ContentType="application/vnd.openxmlformats-officedocument.presentationml.slide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olors116.xml" ContentType="application/vnd.ms-office.chartcolorstyle+xml"/>
  <Override PartName="/ppt/charts/colors39.xml" ContentType="application/vnd.ms-office.chartcolorstyle+xml"/>
  <Override PartName="/ppt/charts/colors86.xml" ContentType="application/vnd.ms-office.chartcolorstyle+xml"/>
  <Override PartName="/ppt/slides/slide55.xml" ContentType="application/vnd.openxmlformats-officedocument.presentationml.slide+xml"/>
  <Override PartName="/ppt/charts/style41.xml" ContentType="application/vnd.ms-office.chartstyle+xml"/>
  <Override PartName="/ppt/charts/colors17.xml" ContentType="application/vnd.ms-office.chartcolorstyle+xml"/>
  <Override PartName="/ppt/charts/colors64.xml" ContentType="application/vnd.ms-office.chartcolorstyle+xml"/>
  <Override PartName="/ppt/slides/slide33.xml" ContentType="application/vnd.openxmlformats-officedocument.presentationml.slide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presentation.xml" ContentType="application/vnd.openxmlformats-officedocument.presentationml.presentation.main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style137.xml" ContentType="application/vnd.ms-office.chartstyle+xml"/>
  <Override PartName="/ppt/charts/colors3.xml" ContentType="application/vnd.ms-office.chartcolorstyle+xml"/>
  <Override PartName="/ppt/charts/colors42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16.xml" ContentType="application/vnd.openxmlformats-officedocument.drawingml.chart+xml"/>
  <Override PartName="/ppt/charts/style115.xml" ContentType="application/vnd.ms-office.chartstyle+xml"/>
  <Override PartName="/ppt/charts/style79.xml" ContentType="application/vnd.ms-office.chartstyle+xml"/>
  <Override PartName="/ppt/charts/chart10.xml" ContentType="application/vnd.openxmlformats-officedocument.drawingml.chart+xml"/>
  <Override PartName="/ppt/charts/colors20.xml" ContentType="application/vnd.ms-office.chartcolorstyle+xml"/>
  <Override PartName="/ppt/charts/style57.xml" ContentType="application/vnd.ms-office.chartstyle+xml"/>
  <Override PartName="/ppt/slides/slide49.xml" ContentType="application/vnd.openxmlformats-officedocument.presentationml.slide+xml"/>
  <Override PartName="/ppt/charts/style35.xml" ContentType="application/vnd.ms-office.chartstyle+xml"/>
  <Override PartName="/ppt/charts/style82.xml" ContentType="application/vnd.ms-office.chartstyle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charts/style2.xml" ContentType="application/vnd.ms-office.chartstyle+xml"/>
  <Override PartName="/ppt/charts/colors135.xml" ContentType="application/vnd.ms-office.chartcolorstyle+xml"/>
  <Override PartName="/ppt/charts/colors58.xml" ContentType="application/vnd.ms-office.chartcolorstyl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style13.xml" ContentType="application/vnd.ms-office.chartstyle+xml"/>
  <Override PartName="/ppt/charts/style60.xml" ContentType="application/vnd.ms-office.chartstyle+xml"/>
  <Override PartName="/ppt/charts/colors36.xml" ContentType="application/vnd.ms-office.chartcolorstyle+xml"/>
  <Override PartName="/ppt/charts/colors83.xml" ContentType="application/vnd.ms-office.chartcolorstyl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olors113.xml" ContentType="application/vnd.ms-office.chartcolorstyle+xml"/>
  <Override PartName="/ppt/charts/chart51.xml" ContentType="application/vnd.openxmlformats-officedocument.drawingml.chart+xml"/>
  <Override PartName="/ppt/charts/chart135.xml" ContentType="application/vnd.openxmlformats-officedocument.drawingml.chart+xml"/>
  <Override PartName="/ppt/charts/colors14.xml" ContentType="application/vnd.ms-office.chartcolorstyle+xml"/>
  <Override PartName="/ppt/charts/colors61.xml" ContentType="application/vnd.ms-office.chartcolorstyle+xml"/>
  <Override PartName="/ppt/charts/style109.xml" ContentType="application/vnd.ms-office.chartstyle+xml"/>
  <Override PartName="/ppt/slides/slide30.xml" ContentType="application/vnd.openxmlformats-officedocument.presentationml.slide+xml"/>
  <Override PartName="/ppt/charts/style98.xml" ContentType="application/vnd.ms-office.chartstyle+xml"/>
  <Override PartName="/ppt/charts/style134.xml" ContentType="application/vnd.ms-office.chartstyle+xml"/>
  <Override PartName="/ppt/charts/chart113.xml" ContentType="application/vnd.openxmlformats-officedocument.drawingml.chart+xml"/>
  <Override PartName="/ppt/charts/style76.xml" ContentType="application/vnd.ms-office.chartstyle+xml"/>
  <Override PartName="/ppt/charts/style29.xml" ContentType="application/vnd.ms-office.chartstyle+xml"/>
  <Override PartName="/ppt/charts/chart5.xml" ContentType="application/vnd.openxmlformats-officedocument.drawingml.chart+xml"/>
  <Override PartName="/ppt/charts/colors99.xml" ContentType="application/vnd.ms-office.chartcolorstyle+xml"/>
  <Override PartName="/ppt/charts/colors129.xml" ContentType="application/vnd.ms-office.chartcolorstyle+xml"/>
  <Override PartName="/ppt/charts/style1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8"/>
  </p:notesMasterIdLst>
  <p:sldIdLst>
    <p:sldId id="256" r:id="rId2"/>
    <p:sldId id="294" r:id="rId3"/>
    <p:sldId id="753" r:id="rId4"/>
    <p:sldId id="754" r:id="rId5"/>
    <p:sldId id="755" r:id="rId6"/>
    <p:sldId id="757" r:id="rId7"/>
    <p:sldId id="756" r:id="rId8"/>
    <p:sldId id="758" r:id="rId9"/>
    <p:sldId id="759" r:id="rId10"/>
    <p:sldId id="760" r:id="rId11"/>
    <p:sldId id="761" r:id="rId12"/>
    <p:sldId id="762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  <p:sldId id="784" r:id="rId34"/>
    <p:sldId id="820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0" r:id="rId51"/>
    <p:sldId id="801" r:id="rId52"/>
    <p:sldId id="802" r:id="rId53"/>
    <p:sldId id="803" r:id="rId54"/>
    <p:sldId id="804" r:id="rId55"/>
    <p:sldId id="805" r:id="rId56"/>
    <p:sldId id="806" r:id="rId57"/>
    <p:sldId id="807" r:id="rId58"/>
    <p:sldId id="808" r:id="rId59"/>
    <p:sldId id="809" r:id="rId60"/>
    <p:sldId id="810" r:id="rId61"/>
    <p:sldId id="811" r:id="rId62"/>
    <p:sldId id="812" r:id="rId63"/>
    <p:sldId id="813" r:id="rId64"/>
    <p:sldId id="814" r:id="rId65"/>
    <p:sldId id="815" r:id="rId66"/>
    <p:sldId id="816" r:id="rId67"/>
    <p:sldId id="817" r:id="rId68"/>
    <p:sldId id="818" r:id="rId69"/>
    <p:sldId id="819" r:id="rId70"/>
    <p:sldId id="309" r:id="rId71"/>
    <p:sldId id="310" r:id="rId72"/>
    <p:sldId id="311" r:id="rId73"/>
    <p:sldId id="312" r:id="rId74"/>
    <p:sldId id="313" r:id="rId75"/>
    <p:sldId id="314" r:id="rId76"/>
    <p:sldId id="292" r:id="rId7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1A00"/>
    <a:srgbClr val="ECFF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00.xml.rels><?xml version="1.0" encoding="UTF-8" standalone="yes"?>
<Relationships xmlns="http://schemas.openxmlformats.org/package/2006/relationships"><Relationship Id="rId3" Type="http://schemas.microsoft.com/office/2011/relationships/chartStyle" Target="style99.xml"/><Relationship Id="rId2" Type="http://schemas.microsoft.com/office/2011/relationships/chartColorStyle" Target="colors9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1.xml.rels><?xml version="1.0" encoding="UTF-8" standalone="yes"?>
<Relationships xmlns="http://schemas.openxmlformats.org/package/2006/relationships"><Relationship Id="rId3" Type="http://schemas.microsoft.com/office/2011/relationships/chartStyle" Target="style100.xml"/><Relationship Id="rId2" Type="http://schemas.microsoft.com/office/2011/relationships/chartColorStyle" Target="colors10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2.xml.rels><?xml version="1.0" encoding="UTF-8" standalone="yes"?>
<Relationships xmlns="http://schemas.openxmlformats.org/package/2006/relationships"><Relationship Id="rId3" Type="http://schemas.microsoft.com/office/2011/relationships/chartStyle" Target="style101.xml"/><Relationship Id="rId2" Type="http://schemas.microsoft.com/office/2011/relationships/chartColorStyle" Target="colors10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3.xml.rels><?xml version="1.0" encoding="UTF-8" standalone="yes"?>
<Relationships xmlns="http://schemas.openxmlformats.org/package/2006/relationships"><Relationship Id="rId3" Type="http://schemas.microsoft.com/office/2011/relationships/chartStyle" Target="style102.xml"/><Relationship Id="rId2" Type="http://schemas.microsoft.com/office/2011/relationships/chartColorStyle" Target="colors10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4.xml.rels><?xml version="1.0" encoding="UTF-8" standalone="yes"?>
<Relationships xmlns="http://schemas.openxmlformats.org/package/2006/relationships"><Relationship Id="rId3" Type="http://schemas.microsoft.com/office/2011/relationships/chartStyle" Target="style103.xml"/><Relationship Id="rId2" Type="http://schemas.microsoft.com/office/2011/relationships/chartColorStyle" Target="colors10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5.xml.rels><?xml version="1.0" encoding="UTF-8" standalone="yes"?>
<Relationships xmlns="http://schemas.openxmlformats.org/package/2006/relationships"><Relationship Id="rId3" Type="http://schemas.microsoft.com/office/2011/relationships/chartStyle" Target="style104.xml"/><Relationship Id="rId2" Type="http://schemas.microsoft.com/office/2011/relationships/chartColorStyle" Target="colors10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6.xml.rels><?xml version="1.0" encoding="UTF-8" standalone="yes"?>
<Relationships xmlns="http://schemas.openxmlformats.org/package/2006/relationships"><Relationship Id="rId3" Type="http://schemas.microsoft.com/office/2011/relationships/chartStyle" Target="style105.xml"/><Relationship Id="rId2" Type="http://schemas.microsoft.com/office/2011/relationships/chartColorStyle" Target="colors10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7.xml.rels><?xml version="1.0" encoding="UTF-8" standalone="yes"?>
<Relationships xmlns="http://schemas.openxmlformats.org/package/2006/relationships"><Relationship Id="rId3" Type="http://schemas.microsoft.com/office/2011/relationships/chartStyle" Target="style106.xml"/><Relationship Id="rId2" Type="http://schemas.microsoft.com/office/2011/relationships/chartColorStyle" Target="colors10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8.xml.rels><?xml version="1.0" encoding="UTF-8" standalone="yes"?>
<Relationships xmlns="http://schemas.openxmlformats.org/package/2006/relationships"><Relationship Id="rId3" Type="http://schemas.microsoft.com/office/2011/relationships/chartStyle" Target="style107.xml"/><Relationship Id="rId2" Type="http://schemas.microsoft.com/office/2011/relationships/chartColorStyle" Target="colors10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9.xml.rels><?xml version="1.0" encoding="UTF-8" standalone="yes"?>
<Relationships xmlns="http://schemas.openxmlformats.org/package/2006/relationships"><Relationship Id="rId3" Type="http://schemas.microsoft.com/office/2011/relationships/chartStyle" Target="style108.xml"/><Relationship Id="rId2" Type="http://schemas.microsoft.com/office/2011/relationships/chartColorStyle" Target="colors10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10.xml.rels><?xml version="1.0" encoding="UTF-8" standalone="yes"?>
<Relationships xmlns="http://schemas.openxmlformats.org/package/2006/relationships"><Relationship Id="rId3" Type="http://schemas.microsoft.com/office/2011/relationships/chartStyle" Target="style109.xml"/><Relationship Id="rId2" Type="http://schemas.microsoft.com/office/2011/relationships/chartColorStyle" Target="colors10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1.xml.rels><?xml version="1.0" encoding="UTF-8" standalone="yes"?>
<Relationships xmlns="http://schemas.openxmlformats.org/package/2006/relationships"><Relationship Id="rId3" Type="http://schemas.microsoft.com/office/2011/relationships/chartStyle" Target="style110.xml"/><Relationship Id="rId2" Type="http://schemas.microsoft.com/office/2011/relationships/chartColorStyle" Target="colors11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2.xml.rels><?xml version="1.0" encoding="UTF-8" standalone="yes"?>
<Relationships xmlns="http://schemas.openxmlformats.org/package/2006/relationships"><Relationship Id="rId3" Type="http://schemas.microsoft.com/office/2011/relationships/chartStyle" Target="style111.xml"/><Relationship Id="rId2" Type="http://schemas.microsoft.com/office/2011/relationships/chartColorStyle" Target="colors11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3.xml.rels><?xml version="1.0" encoding="UTF-8" standalone="yes"?>
<Relationships xmlns="http://schemas.openxmlformats.org/package/2006/relationships"><Relationship Id="rId3" Type="http://schemas.microsoft.com/office/2011/relationships/chartStyle" Target="style112.xml"/><Relationship Id="rId2" Type="http://schemas.microsoft.com/office/2011/relationships/chartColorStyle" Target="colors11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4.xml.rels><?xml version="1.0" encoding="UTF-8" standalone="yes"?>
<Relationships xmlns="http://schemas.openxmlformats.org/package/2006/relationships"><Relationship Id="rId3" Type="http://schemas.microsoft.com/office/2011/relationships/chartStyle" Target="style113.xml"/><Relationship Id="rId2" Type="http://schemas.microsoft.com/office/2011/relationships/chartColorStyle" Target="colors11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5.xml.rels><?xml version="1.0" encoding="UTF-8" standalone="yes"?>
<Relationships xmlns="http://schemas.openxmlformats.org/package/2006/relationships"><Relationship Id="rId3" Type="http://schemas.microsoft.com/office/2011/relationships/chartStyle" Target="style114.xml"/><Relationship Id="rId2" Type="http://schemas.microsoft.com/office/2011/relationships/chartColorStyle" Target="colors11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6.xml.rels><?xml version="1.0" encoding="UTF-8" standalone="yes"?>
<Relationships xmlns="http://schemas.openxmlformats.org/package/2006/relationships"><Relationship Id="rId3" Type="http://schemas.microsoft.com/office/2011/relationships/chartStyle" Target="style115.xml"/><Relationship Id="rId2" Type="http://schemas.microsoft.com/office/2011/relationships/chartColorStyle" Target="colors11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7.xml.rels><?xml version="1.0" encoding="UTF-8" standalone="yes"?>
<Relationships xmlns="http://schemas.openxmlformats.org/package/2006/relationships"><Relationship Id="rId3" Type="http://schemas.microsoft.com/office/2011/relationships/chartStyle" Target="style116.xml"/><Relationship Id="rId2" Type="http://schemas.microsoft.com/office/2011/relationships/chartColorStyle" Target="colors11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8.xml.rels><?xml version="1.0" encoding="UTF-8" standalone="yes"?>
<Relationships xmlns="http://schemas.openxmlformats.org/package/2006/relationships"><Relationship Id="rId3" Type="http://schemas.microsoft.com/office/2011/relationships/chartStyle" Target="style117.xml"/><Relationship Id="rId2" Type="http://schemas.microsoft.com/office/2011/relationships/chartColorStyle" Target="colors11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9.xml.rels><?xml version="1.0" encoding="UTF-8" standalone="yes"?>
<Relationships xmlns="http://schemas.openxmlformats.org/package/2006/relationships"><Relationship Id="rId3" Type="http://schemas.microsoft.com/office/2011/relationships/chartStyle" Target="style118.xml"/><Relationship Id="rId2" Type="http://schemas.microsoft.com/office/2011/relationships/chartColorStyle" Target="colors11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0.xml.rels><?xml version="1.0" encoding="UTF-8" standalone="yes"?>
<Relationships xmlns="http://schemas.openxmlformats.org/package/2006/relationships"><Relationship Id="rId3" Type="http://schemas.microsoft.com/office/2011/relationships/chartStyle" Target="style119.xml"/><Relationship Id="rId2" Type="http://schemas.microsoft.com/office/2011/relationships/chartColorStyle" Target="colors11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1.xml.rels><?xml version="1.0" encoding="UTF-8" standalone="yes"?>
<Relationships xmlns="http://schemas.openxmlformats.org/package/2006/relationships"><Relationship Id="rId3" Type="http://schemas.microsoft.com/office/2011/relationships/chartStyle" Target="style120.xml"/><Relationship Id="rId2" Type="http://schemas.microsoft.com/office/2011/relationships/chartColorStyle" Target="colors12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2.xml.rels><?xml version="1.0" encoding="UTF-8" standalone="yes"?>
<Relationships xmlns="http://schemas.openxmlformats.org/package/2006/relationships"><Relationship Id="rId3" Type="http://schemas.microsoft.com/office/2011/relationships/chartStyle" Target="style121.xml"/><Relationship Id="rId2" Type="http://schemas.microsoft.com/office/2011/relationships/chartColorStyle" Target="colors12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3.xml.rels><?xml version="1.0" encoding="UTF-8" standalone="yes"?>
<Relationships xmlns="http://schemas.openxmlformats.org/package/2006/relationships"><Relationship Id="rId3" Type="http://schemas.microsoft.com/office/2011/relationships/chartStyle" Target="style122.xml"/><Relationship Id="rId2" Type="http://schemas.microsoft.com/office/2011/relationships/chartColorStyle" Target="colors12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4.xml.rels><?xml version="1.0" encoding="UTF-8" standalone="yes"?>
<Relationships xmlns="http://schemas.openxmlformats.org/package/2006/relationships"><Relationship Id="rId3" Type="http://schemas.microsoft.com/office/2011/relationships/chartStyle" Target="style123.xml"/><Relationship Id="rId2" Type="http://schemas.microsoft.com/office/2011/relationships/chartColorStyle" Target="colors12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5.xml.rels><?xml version="1.0" encoding="UTF-8" standalone="yes"?>
<Relationships xmlns="http://schemas.openxmlformats.org/package/2006/relationships"><Relationship Id="rId3" Type="http://schemas.microsoft.com/office/2011/relationships/chartStyle" Target="style124.xml"/><Relationship Id="rId2" Type="http://schemas.microsoft.com/office/2011/relationships/chartColorStyle" Target="colors12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6.xml.rels><?xml version="1.0" encoding="UTF-8" standalone="yes"?>
<Relationships xmlns="http://schemas.openxmlformats.org/package/2006/relationships"><Relationship Id="rId3" Type="http://schemas.microsoft.com/office/2011/relationships/chartStyle" Target="style125.xml"/><Relationship Id="rId2" Type="http://schemas.microsoft.com/office/2011/relationships/chartColorStyle" Target="colors12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7.xml.rels><?xml version="1.0" encoding="UTF-8" standalone="yes"?>
<Relationships xmlns="http://schemas.openxmlformats.org/package/2006/relationships"><Relationship Id="rId3" Type="http://schemas.microsoft.com/office/2011/relationships/chartStyle" Target="style126.xml"/><Relationship Id="rId2" Type="http://schemas.microsoft.com/office/2011/relationships/chartColorStyle" Target="colors12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8.xml.rels><?xml version="1.0" encoding="UTF-8" standalone="yes"?>
<Relationships xmlns="http://schemas.openxmlformats.org/package/2006/relationships"><Relationship Id="rId3" Type="http://schemas.microsoft.com/office/2011/relationships/chartStyle" Target="style127.xml"/><Relationship Id="rId2" Type="http://schemas.microsoft.com/office/2011/relationships/chartColorStyle" Target="colors12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9.xml.rels><?xml version="1.0" encoding="UTF-8" standalone="yes"?>
<Relationships xmlns="http://schemas.openxmlformats.org/package/2006/relationships"><Relationship Id="rId3" Type="http://schemas.microsoft.com/office/2011/relationships/chartStyle" Target="style128.xml"/><Relationship Id="rId2" Type="http://schemas.microsoft.com/office/2011/relationships/chartColorStyle" Target="colors12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30.xml.rels><?xml version="1.0" encoding="UTF-8" standalone="yes"?>
<Relationships xmlns="http://schemas.openxmlformats.org/package/2006/relationships"><Relationship Id="rId3" Type="http://schemas.microsoft.com/office/2011/relationships/chartStyle" Target="style129.xml"/><Relationship Id="rId2" Type="http://schemas.microsoft.com/office/2011/relationships/chartColorStyle" Target="colors12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1.xml.rels><?xml version="1.0" encoding="UTF-8" standalone="yes"?>
<Relationships xmlns="http://schemas.openxmlformats.org/package/2006/relationships"><Relationship Id="rId3" Type="http://schemas.microsoft.com/office/2011/relationships/chartStyle" Target="style130.xml"/><Relationship Id="rId2" Type="http://schemas.microsoft.com/office/2011/relationships/chartColorStyle" Target="colors13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2.xml.rels><?xml version="1.0" encoding="UTF-8" standalone="yes"?>
<Relationships xmlns="http://schemas.openxmlformats.org/package/2006/relationships"><Relationship Id="rId3" Type="http://schemas.microsoft.com/office/2011/relationships/chartStyle" Target="style131.xml"/><Relationship Id="rId2" Type="http://schemas.microsoft.com/office/2011/relationships/chartColorStyle" Target="colors13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3.xml.rels><?xml version="1.0" encoding="UTF-8" standalone="yes"?>
<Relationships xmlns="http://schemas.openxmlformats.org/package/2006/relationships"><Relationship Id="rId3" Type="http://schemas.microsoft.com/office/2011/relationships/chartStyle" Target="style132.xml"/><Relationship Id="rId2" Type="http://schemas.microsoft.com/office/2011/relationships/chartColorStyle" Target="colors13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4.xml.rels><?xml version="1.0" encoding="UTF-8" standalone="yes"?>
<Relationships xmlns="http://schemas.openxmlformats.org/package/2006/relationships"><Relationship Id="rId3" Type="http://schemas.microsoft.com/office/2011/relationships/chartColorStyle" Target="colors133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33.xml"/></Relationships>
</file>

<file path=ppt/charts/_rels/chart135.xml.rels><?xml version="1.0" encoding="UTF-8" standalone="yes"?>
<Relationships xmlns="http://schemas.openxmlformats.org/package/2006/relationships"><Relationship Id="rId3" Type="http://schemas.microsoft.com/office/2011/relationships/chartColorStyle" Target="colors134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134.xml"/></Relationships>
</file>

<file path=ppt/charts/_rels/chart136.xml.rels><?xml version="1.0" encoding="UTF-8" standalone="yes"?>
<Relationships xmlns="http://schemas.openxmlformats.org/package/2006/relationships"><Relationship Id="rId3" Type="http://schemas.microsoft.com/office/2011/relationships/chartColorStyle" Target="colors135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135.xml"/></Relationships>
</file>

<file path=ppt/charts/_rels/chart137.xml.rels><?xml version="1.0" encoding="UTF-8" standalone="yes"?>
<Relationships xmlns="http://schemas.openxmlformats.org/package/2006/relationships"><Relationship Id="rId3" Type="http://schemas.microsoft.com/office/2011/relationships/chartColorStyle" Target="colors136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136.xml"/></Relationships>
</file>

<file path=ppt/charts/_rels/chart138.xml.rels><?xml version="1.0" encoding="UTF-8" standalone="yes"?>
<Relationships xmlns="http://schemas.openxmlformats.org/package/2006/relationships"><Relationship Id="rId3" Type="http://schemas.microsoft.com/office/2011/relationships/chartColorStyle" Target="colors137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137.xml"/></Relationships>
</file>

<file path=ppt/charts/_rels/chart139.xml.rels><?xml version="1.0" encoding="UTF-8" standalone="yes"?>
<Relationships xmlns="http://schemas.openxmlformats.org/package/2006/relationships"><Relationship Id="rId3" Type="http://schemas.microsoft.com/office/2011/relationships/chartColorStyle" Target="colors138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138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70.xml"/><Relationship Id="rId2" Type="http://schemas.microsoft.com/office/2011/relationships/chartColorStyle" Target="colors7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Style" Target="style71.xml"/><Relationship Id="rId2" Type="http://schemas.microsoft.com/office/2011/relationships/chartColorStyle" Target="colors7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Style" Target="style72.xml"/><Relationship Id="rId2" Type="http://schemas.microsoft.com/office/2011/relationships/chartColorStyle" Target="colors7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73.xml"/><Relationship Id="rId2" Type="http://schemas.microsoft.com/office/2011/relationships/chartColorStyle" Target="colors7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74.xml"/><Relationship Id="rId2" Type="http://schemas.microsoft.com/office/2011/relationships/chartColorStyle" Target="colors7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75.xml"/><Relationship Id="rId2" Type="http://schemas.microsoft.com/office/2011/relationships/chartColorStyle" Target="colors7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Style" Target="style76.xml"/><Relationship Id="rId2" Type="http://schemas.microsoft.com/office/2011/relationships/chartColorStyle" Target="colors7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microsoft.com/office/2011/relationships/chartStyle" Target="style77.xml"/><Relationship Id="rId2" Type="http://schemas.microsoft.com/office/2011/relationships/chartColorStyle" Target="colors7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Style" Target="style78.xml"/><Relationship Id="rId2" Type="http://schemas.microsoft.com/office/2011/relationships/chartColorStyle" Target="colors7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Style" Target="style79.xml"/><Relationship Id="rId2" Type="http://schemas.microsoft.com/office/2011/relationships/chartColorStyle" Target="colors7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Style" Target="style80.xml"/><Relationship Id="rId2" Type="http://schemas.microsoft.com/office/2011/relationships/chartColorStyle" Target="colors8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Style" Target="style81.xml"/><Relationship Id="rId2" Type="http://schemas.microsoft.com/office/2011/relationships/chartColorStyle" Target="colors8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Style" Target="style82.xml"/><Relationship Id="rId2" Type="http://schemas.microsoft.com/office/2011/relationships/chartColorStyle" Target="colors8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Style" Target="style83.xml"/><Relationship Id="rId2" Type="http://schemas.microsoft.com/office/2011/relationships/chartColorStyle" Target="colors8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Style" Target="style84.xml"/><Relationship Id="rId2" Type="http://schemas.microsoft.com/office/2011/relationships/chartColorStyle" Target="colors8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microsoft.com/office/2011/relationships/chartStyle" Target="style85.xml"/><Relationship Id="rId2" Type="http://schemas.microsoft.com/office/2011/relationships/chartColorStyle" Target="colors8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7.xml.rels><?xml version="1.0" encoding="UTF-8" standalone="yes"?>
<Relationships xmlns="http://schemas.openxmlformats.org/package/2006/relationships"><Relationship Id="rId3" Type="http://schemas.microsoft.com/office/2011/relationships/chartStyle" Target="style86.xml"/><Relationship Id="rId2" Type="http://schemas.microsoft.com/office/2011/relationships/chartColorStyle" Target="colors8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microsoft.com/office/2011/relationships/chartStyle" Target="style87.xml"/><Relationship Id="rId2" Type="http://schemas.microsoft.com/office/2011/relationships/chartColorStyle" Target="colors8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microsoft.com/office/2011/relationships/chartStyle" Target="style88.xml"/><Relationship Id="rId2" Type="http://schemas.microsoft.com/office/2011/relationships/chartColorStyle" Target="colors8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microsoft.com/office/2011/relationships/chartStyle" Target="style89.xml"/><Relationship Id="rId2" Type="http://schemas.microsoft.com/office/2011/relationships/chartColorStyle" Target="colors8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microsoft.com/office/2011/relationships/chartStyle" Target="style90.xml"/><Relationship Id="rId2" Type="http://schemas.microsoft.com/office/2011/relationships/chartColorStyle" Target="colors9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microsoft.com/office/2011/relationships/chartStyle" Target="style91.xml"/><Relationship Id="rId2" Type="http://schemas.microsoft.com/office/2011/relationships/chartColorStyle" Target="colors9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microsoft.com/office/2011/relationships/chartStyle" Target="style92.xml"/><Relationship Id="rId2" Type="http://schemas.microsoft.com/office/2011/relationships/chartColorStyle" Target="colors9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4.xml.rels><?xml version="1.0" encoding="UTF-8" standalone="yes"?>
<Relationships xmlns="http://schemas.openxmlformats.org/package/2006/relationships"><Relationship Id="rId3" Type="http://schemas.microsoft.com/office/2011/relationships/chartStyle" Target="style93.xml"/><Relationship Id="rId2" Type="http://schemas.microsoft.com/office/2011/relationships/chartColorStyle" Target="colors9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5.xml.rels><?xml version="1.0" encoding="UTF-8" standalone="yes"?>
<Relationships xmlns="http://schemas.openxmlformats.org/package/2006/relationships"><Relationship Id="rId3" Type="http://schemas.microsoft.com/office/2011/relationships/chartStyle" Target="style94.xml"/><Relationship Id="rId2" Type="http://schemas.microsoft.com/office/2011/relationships/chartColorStyle" Target="colors9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6.xml.rels><?xml version="1.0" encoding="UTF-8" standalone="yes"?>
<Relationships xmlns="http://schemas.openxmlformats.org/package/2006/relationships"><Relationship Id="rId3" Type="http://schemas.microsoft.com/office/2011/relationships/chartStyle" Target="style95.xml"/><Relationship Id="rId2" Type="http://schemas.microsoft.com/office/2011/relationships/chartColorStyle" Target="colors9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7.xml.rels><?xml version="1.0" encoding="UTF-8" standalone="yes"?>
<Relationships xmlns="http://schemas.openxmlformats.org/package/2006/relationships"><Relationship Id="rId3" Type="http://schemas.microsoft.com/office/2011/relationships/chartStyle" Target="style96.xml"/><Relationship Id="rId2" Type="http://schemas.microsoft.com/office/2011/relationships/chartColorStyle" Target="colors9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8.xml.rels><?xml version="1.0" encoding="UTF-8" standalone="yes"?>
<Relationships xmlns="http://schemas.openxmlformats.org/package/2006/relationships"><Relationship Id="rId3" Type="http://schemas.microsoft.com/office/2011/relationships/chartStyle" Target="style97.xml"/><Relationship Id="rId2" Type="http://schemas.microsoft.com/office/2011/relationships/chartColorStyle" Target="colors9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9.xml.rels><?xml version="1.0" encoding="UTF-8" standalone="yes"?>
<Relationships xmlns="http://schemas.openxmlformats.org/package/2006/relationships"><Relationship Id="rId3" Type="http://schemas.microsoft.com/office/2011/relationships/chartStyle" Target="style98.xml"/><Relationship Id="rId2" Type="http://schemas.microsoft.com/office/2011/relationships/chartColorStyle" Target="colors9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explosion val="3"/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95-4520-855D-3CAAA9EE558E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5-4520-855D-3CAAA9EE558E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95-4520-855D-3CAAA9EE558E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95-4520-855D-3CAAA9EE558E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95-4520-855D-3CAAA9EE558E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95-4520-855D-3CAAA9EE558E}"/>
              </c:ext>
            </c:extLst>
          </c:dPt>
          <c:dLbls>
            <c:dLbl>
              <c:idx val="0"/>
              <c:layout>
                <c:manualLayout>
                  <c:x val="0.18909245242798731"/>
                  <c:y val="2.051729960666919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95-4520-855D-3CAAA9EE558E}"/>
                </c:ext>
              </c:extLst>
            </c:dLbl>
            <c:dLbl>
              <c:idx val="1"/>
              <c:layout>
                <c:manualLayout>
                  <c:x val="8.2938344740330593E-3"/>
                  <c:y val="7.6823039344507352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5-4520-855D-3CAAA9EE558E}"/>
                </c:ext>
              </c:extLst>
            </c:dLbl>
            <c:dLbl>
              <c:idx val="2"/>
              <c:layout>
                <c:manualLayout>
                  <c:x val="-0.24276954067991893"/>
                  <c:y val="-6.12892911710072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5-4520-855D-3CAAA9EE558E}"/>
                </c:ext>
              </c:extLst>
            </c:dLbl>
            <c:dLbl>
              <c:idx val="3"/>
              <c:layout>
                <c:manualLayout>
                  <c:x val="3.7791601561470317E-3"/>
                  <c:y val="-1.5642200262495703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20936375557017"/>
                      <c:h val="0.16967633236336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A95-4520-855D-3CAAA9EE558E}"/>
                </c:ext>
              </c:extLst>
            </c:dLbl>
            <c:dLbl>
              <c:idx val="4"/>
              <c:layout>
                <c:manualLayout>
                  <c:x val="-0.11396358057838489"/>
                  <c:y val="4.3175966257300226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647258454743666"/>
                      <c:h val="0.14419284548301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A95-4520-855D-3CAAA9EE558E}"/>
                </c:ext>
              </c:extLst>
            </c:dLbl>
            <c:dLbl>
              <c:idx val="5"/>
              <c:layout>
                <c:manualLayout>
                  <c:x val="5.5153423057972169E-2"/>
                  <c:y val="0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27519515342005"/>
                      <c:h val="9.8994960918575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A95-4520-855D-3CAAA9EE5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Sheet!$B$3:$B$8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Sheet!$C$3:$C$8</c:f>
              <c:numCache>
                <c:formatCode>0.0%</c:formatCode>
                <c:ptCount val="6"/>
                <c:pt idx="0">
                  <c:v>6.728971962616824E-2</c:v>
                </c:pt>
                <c:pt idx="1">
                  <c:v>0.29345794392523378</c:v>
                </c:pt>
                <c:pt idx="2">
                  <c:v>0.3121495327102804</c:v>
                </c:pt>
                <c:pt idx="3">
                  <c:v>0.2579439252336449</c:v>
                </c:pt>
                <c:pt idx="4">
                  <c:v>4.1121495327102797E-2</c:v>
                </c:pt>
                <c:pt idx="5">
                  <c:v>2.8037383177570104E-2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A95-4520-855D-3CAAA9EE558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Sheet!$D$484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E9-4AF9-AB1E-02CB45BA6B0A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E9-4AF9-AB1E-02CB45BA6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Sheet!$E$484</c:f>
              <c:numCache>
                <c:formatCode>0.0%</c:formatCode>
                <c:ptCount val="1"/>
                <c:pt idx="0">
                  <c:v>0.56635514018691591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E9-4AF9-AB1E-02CB45BA6B0A}"/>
            </c:ext>
          </c:extLst>
        </c:ser>
        <c:ser>
          <c:idx val="2"/>
          <c:order val="1"/>
          <c:tx>
            <c:strRef>
              <c:f>Sheet!$D$486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E9-4AF9-AB1E-02CB45BA6B0A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5E9-4AF9-AB1E-02CB45BA6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Sheet!$E$486</c:f>
              <c:numCache>
                <c:formatCode>0.0%</c:formatCode>
                <c:ptCount val="1"/>
                <c:pt idx="0">
                  <c:v>1.3084112149532711E-2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E9-4AF9-AB1E-02CB45BA6B0A}"/>
            </c:ext>
          </c:extLst>
        </c:ser>
        <c:dLbls/>
        <c:gapWidth val="100"/>
        <c:axId val="146563072"/>
        <c:axId val="1465646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5E9-4AF9-AB1E-02CB45BA6B0A}"/>
                  </c:ext>
                </c:extLst>
              </c15:ser>
            </c15:filteredBarSeries>
          </c:ext>
        </c:extLst>
      </c:barChart>
      <c:catAx>
        <c:axId val="1465630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6564608"/>
        <c:crosses val="autoZero"/>
        <c:auto val="1"/>
        <c:lblAlgn val="ctr"/>
        <c:lblOffset val="100"/>
      </c:catAx>
      <c:valAx>
        <c:axId val="14656460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6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C0B-8B16-9D979A095A03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C0B-8B16-9D979A095A03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D0-4C0B-8B16-9D979A095A03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D0-4C0B-8B16-9D979A095A03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D0-4C0B-8B16-9D979A095A03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D0-4C0B-8B16-9D979A095A03}"/>
              </c:ext>
            </c:extLst>
          </c:dPt>
          <c:dLbls>
            <c:dLbl>
              <c:idx val="0"/>
              <c:layout>
                <c:manualLayout>
                  <c:x val="0.10334078248729264"/>
                  <c:y val="-7.23325245759719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8985201600817491"/>
                      <c:h val="6.9967307977081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D0-4C0B-8B16-9D979A095A03}"/>
                </c:ext>
              </c:extLst>
            </c:dLbl>
            <c:dLbl>
              <c:idx val="1"/>
              <c:layout>
                <c:manualLayout>
                  <c:x val="0.12664270927644836"/>
                  <c:y val="7.37381676519837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06821178375"/>
                      <c:h val="0.17552859697684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FD0-4C0B-8B16-9D979A095A03}"/>
                </c:ext>
              </c:extLst>
            </c:dLbl>
            <c:dLbl>
              <c:idx val="2"/>
              <c:layout>
                <c:manualLayout>
                  <c:x val="0.10652890649629367"/>
                  <c:y val="-2.6039708847349796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D0-4C0B-8B16-9D979A095A03}"/>
                </c:ext>
              </c:extLst>
            </c:dLbl>
            <c:dLbl>
              <c:idx val="3"/>
              <c:layout>
                <c:manualLayout>
                  <c:x val="-0.16348380498317336"/>
                  <c:y val="0.177209268843211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42320564168582"/>
                      <c:h val="0.259434325484969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FD0-4C0B-8B16-9D979A095A03}"/>
                </c:ext>
              </c:extLst>
            </c:dLbl>
            <c:dLbl>
              <c:idx val="4"/>
              <c:layout>
                <c:manualLayout>
                  <c:x val="0"/>
                  <c:y val="7.56097005319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273274205997322"/>
                      <c:h val="0.15251523539395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FD0-4C0B-8B16-9D979A095A03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FD0-4C0B-8B16-9D979A095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Sheet!$B$492:$B$497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Sheet!$C$492:$C$497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7.2897196261682257E-2</c:v>
                </c:pt>
                <c:pt idx="2">
                  <c:v>0.71028037383177567</c:v>
                </c:pt>
                <c:pt idx="3">
                  <c:v>5.9813084112149563E-2</c:v>
                </c:pt>
                <c:pt idx="4">
                  <c:v>1.121495327102804E-2</c:v>
                </c:pt>
                <c:pt idx="5">
                  <c:v>0.11214953271028043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FD0-4C0B-8B16-9D979A095A0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Sheet!$D$493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9A-4E8E-850E-B50E840C22D8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A-4E8E-850E-B50E840C2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Sheet!$E$493</c:f>
              <c:numCache>
                <c:formatCode>0.0%</c:formatCode>
                <c:ptCount val="1"/>
                <c:pt idx="0">
                  <c:v>0.10654205607476636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9A-4E8E-850E-B50E840C22D8}"/>
            </c:ext>
          </c:extLst>
        </c:ser>
        <c:ser>
          <c:idx val="2"/>
          <c:order val="1"/>
          <c:tx>
            <c:strRef>
              <c:f>Sheet!$D$495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29A-4E8E-850E-B50E840C22D8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A-4E8E-850E-B50E840C2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Sheet!$E$495</c:f>
              <c:numCache>
                <c:formatCode>0.0%</c:formatCode>
                <c:ptCount val="1"/>
                <c:pt idx="0">
                  <c:v>7.1028037383177589E-2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9A-4E8E-850E-B50E840C22D8}"/>
            </c:ext>
          </c:extLst>
        </c:ser>
        <c:dLbls/>
        <c:gapWidth val="100"/>
        <c:axId val="146655488"/>
        <c:axId val="1466695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Sheet!$D$494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Sheet!$E$494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29A-4E8E-850E-B50E840C22D8}"/>
                  </c:ext>
                </c:extLst>
              </c15:ser>
            </c15:filteredBarSeries>
          </c:ext>
        </c:extLst>
      </c:barChart>
      <c:catAx>
        <c:axId val="1466554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6669568"/>
        <c:crosses val="autoZero"/>
        <c:auto val="1"/>
        <c:lblAlgn val="ctr"/>
        <c:lblOffset val="100"/>
      </c:catAx>
      <c:valAx>
        <c:axId val="14666956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5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D-4D22-B5C9-AF726C556ED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D-4D22-B5C9-AF726C556ED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DD-4D22-B5C9-AF726C556ED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DD-4D22-B5C9-AF726C556ED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DD-4D22-B5C9-AF726C556ED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DD-4D22-B5C9-AF726C556ED4}"/>
              </c:ext>
            </c:extLst>
          </c:dPt>
          <c:dLbls>
            <c:dLbl>
              <c:idx val="0"/>
              <c:layout>
                <c:manualLayout>
                  <c:x val="0.13059666713175727"/>
                  <c:y val="-5.56658726926419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774245370678126"/>
                      <c:h val="7.33004809509877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DD-4D22-B5C9-AF726C556ED4}"/>
                </c:ext>
              </c:extLst>
            </c:dLbl>
            <c:dLbl>
              <c:idx val="1"/>
              <c:layout>
                <c:manualLayout>
                  <c:x val="0.12947334419646125"/>
                  <c:y val="0.11451928152400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617611918682094"/>
                      <c:h val="0.207719542784255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DD-4D22-B5C9-AF726C556ED4}"/>
                </c:ext>
              </c:extLst>
            </c:dLbl>
            <c:dLbl>
              <c:idx val="2"/>
              <c:layout>
                <c:manualLayout>
                  <c:x val="7.783868811096023E-2"/>
                  <c:y val="-3.618364459815005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015671658902"/>
                      <c:h val="0.11525882483149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DD-4D22-B5C9-AF726C556ED4}"/>
                </c:ext>
              </c:extLst>
            </c:dLbl>
            <c:dLbl>
              <c:idx val="3"/>
              <c:layout>
                <c:manualLayout>
                  <c:x val="4.1898420742951395E-3"/>
                  <c:y val="0.126301740036621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84713328201052"/>
                      <c:h val="0.21885297189137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4DD-4D22-B5C9-AF726C556ED4}"/>
                </c:ext>
              </c:extLst>
            </c:dLbl>
            <c:dLbl>
              <c:idx val="4"/>
              <c:layout>
                <c:manualLayout>
                  <c:x val="4.1899245515013249E-3"/>
                  <c:y val="2.43550336578026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590297777354757"/>
                      <c:h val="0.14420004229826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4DD-4D22-B5C9-AF726C556ED4}"/>
                </c:ext>
              </c:extLst>
            </c:dLbl>
            <c:dLbl>
              <c:idx val="5"/>
              <c:layout>
                <c:manualLayout>
                  <c:x val="4.3165270629982357E-3"/>
                  <c:y val="-3.2412852974083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4DD-4D22-B5C9-AF726C556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Sheet!$B$502:$B$507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Sheet!$C$502:$C$507</c:f>
              <c:numCache>
                <c:formatCode>0.0%</c:formatCode>
                <c:ptCount val="6"/>
                <c:pt idx="0">
                  <c:v>3.5514018691588788E-2</c:v>
                </c:pt>
                <c:pt idx="1">
                  <c:v>6.5420560747663559E-2</c:v>
                </c:pt>
                <c:pt idx="2">
                  <c:v>0.7065420560747665</c:v>
                </c:pt>
                <c:pt idx="3">
                  <c:v>5.9813084112149563E-2</c:v>
                </c:pt>
                <c:pt idx="4">
                  <c:v>1.4953271028037382E-2</c:v>
                </c:pt>
                <c:pt idx="5">
                  <c:v>0.11775700934579439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4DD-4D22-B5C9-AF726C556ED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Sheet!$D$503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B8-4611-B232-61CD0636E7F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B8-4611-B232-61CD0636E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Sheet!$E$503</c:f>
              <c:numCache>
                <c:formatCode>0.0%</c:formatCode>
                <c:ptCount val="1"/>
                <c:pt idx="0">
                  <c:v>0.10093457943925235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B8-4611-B232-61CD0636E7FC}"/>
            </c:ext>
          </c:extLst>
        </c:ser>
        <c:ser>
          <c:idx val="2"/>
          <c:order val="1"/>
          <c:tx>
            <c:strRef>
              <c:f>Sheet!$D$505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B8-4611-B232-61CD0636E7FC}"/>
              </c:ext>
            </c:extLst>
          </c:dPt>
          <c:dLbls>
            <c:dLbl>
              <c:idx val="0"/>
              <c:layout>
                <c:manualLayout>
                  <c:x val="-0.4290858677396045"/>
                  <c:y val="-0.21414294674637877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2B8-4611-B232-61CD0636E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Sheet!$E$505</c:f>
              <c:numCache>
                <c:formatCode>0.0%</c:formatCode>
                <c:ptCount val="1"/>
                <c:pt idx="0">
                  <c:v>7.4766355140186938E-2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B8-4611-B232-61CD0636E7FC}"/>
            </c:ext>
          </c:extLst>
        </c:ser>
        <c:dLbls/>
        <c:gapWidth val="100"/>
        <c:axId val="146817792"/>
        <c:axId val="1468193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Sheet!$D$504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Sheet!$E$504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2B8-4611-B232-61CD0636E7FC}"/>
                  </c:ext>
                </c:extLst>
              </c15:ser>
            </c15:filteredBarSeries>
          </c:ext>
        </c:extLst>
      </c:barChart>
      <c:catAx>
        <c:axId val="1468177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6819328"/>
        <c:crosses val="autoZero"/>
        <c:auto val="1"/>
        <c:lblAlgn val="ctr"/>
        <c:lblOffset val="100"/>
      </c:catAx>
      <c:valAx>
        <c:axId val="14681932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81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141190961302396"/>
          <c:y val="0.10989866625363717"/>
          <c:w val="0.57833198651415052"/>
          <c:h val="0.80982696146649125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94-48E4-952E-1067F34B9F2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94-48E4-952E-1067F34B9F2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94-48E4-952E-1067F34B9F2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94-48E4-952E-1067F34B9F2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94-48E4-952E-1067F34B9F2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D94-48E4-952E-1067F34B9F2C}"/>
              </c:ext>
            </c:extLst>
          </c:dPt>
          <c:dLbls>
            <c:dLbl>
              <c:idx val="0"/>
              <c:layout>
                <c:manualLayout>
                  <c:x val="0.22347216864980363"/>
                  <c:y val="1.54153400978853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3760477412001"/>
                      <c:h val="0.14368249101590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D94-48E4-952E-1067F34B9F2C}"/>
                </c:ext>
              </c:extLst>
            </c:dLbl>
            <c:dLbl>
              <c:idx val="1"/>
              <c:layout>
                <c:manualLayout>
                  <c:x val="6.444492309137731E-2"/>
                  <c:y val="0.15258307515100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96193191008612"/>
                      <c:h val="0.18813875925992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94-48E4-952E-1067F34B9F2C}"/>
                </c:ext>
              </c:extLst>
            </c:dLbl>
            <c:dLbl>
              <c:idx val="2"/>
              <c:layout>
                <c:manualLayout>
                  <c:x val="-0.26602152611854701"/>
                  <c:y val="-1.184971758950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87056226410883"/>
                      <c:h val="0.14637363652437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D94-48E4-952E-1067F34B9F2C}"/>
                </c:ext>
              </c:extLst>
            </c:dLbl>
            <c:dLbl>
              <c:idx val="3"/>
              <c:layout>
                <c:manualLayout>
                  <c:x val="-6.9035935667853238E-2"/>
                  <c:y val="0.217103387852919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365449765143721"/>
                      <c:h val="0.208875765041560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D94-48E4-952E-1067F34B9F2C}"/>
                </c:ext>
              </c:extLst>
            </c:dLbl>
            <c:dLbl>
              <c:idx val="4"/>
              <c:layout>
                <c:manualLayout>
                  <c:x val="-6.9313295462477068E-3"/>
                  <c:y val="3.9305140024940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040103727565716"/>
                      <c:h val="0.12758157061008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D94-48E4-952E-1067F34B9F2C}"/>
                </c:ext>
              </c:extLst>
            </c:dLbl>
            <c:dLbl>
              <c:idx val="5"/>
              <c:layout>
                <c:manualLayout>
                  <c:x val="8.5373510357181128E-5"/>
                  <c:y val="-4.5516094855589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D94-48E4-952E-1067F34B9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Sheet!$B$512:$B$517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Sheet!$C$512:$C$517</c:f>
              <c:numCache>
                <c:formatCode>0.0%</c:formatCode>
                <c:ptCount val="6"/>
                <c:pt idx="0">
                  <c:v>4.1121495327102797E-2</c:v>
                </c:pt>
                <c:pt idx="1">
                  <c:v>0.12523364485981309</c:v>
                </c:pt>
                <c:pt idx="2">
                  <c:v>0.68971962616822446</c:v>
                </c:pt>
                <c:pt idx="3">
                  <c:v>3.7383177570093476E-2</c:v>
                </c:pt>
                <c:pt idx="4">
                  <c:v>1.121495327102804E-2</c:v>
                </c:pt>
                <c:pt idx="5">
                  <c:v>9.5327102803738323E-2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D94-48E4-952E-1067F34B9F2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Sheet!$D$513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E0-452D-ADD2-DC7240A29C2F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E0-452D-ADD2-DC7240A29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Sheet!$E$513</c:f>
              <c:numCache>
                <c:formatCode>0.0%</c:formatCode>
                <c:ptCount val="1"/>
                <c:pt idx="0">
                  <c:v>0.16635514018691591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E0-452D-ADD2-DC7240A29C2F}"/>
            </c:ext>
          </c:extLst>
        </c:ser>
        <c:ser>
          <c:idx val="2"/>
          <c:order val="1"/>
          <c:tx>
            <c:strRef>
              <c:f>Sheet!$D$515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AE0-452D-ADD2-DC7240A29C2F}"/>
              </c:ext>
            </c:extLst>
          </c:dPt>
          <c:dLbls>
            <c:dLbl>
              <c:idx val="0"/>
              <c:layout>
                <c:manualLayout>
                  <c:x val="-1.6090436598215043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AE0-452D-ADD2-DC7240A29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Sheet!$E$515</c:f>
              <c:numCache>
                <c:formatCode>0.0%</c:formatCode>
                <c:ptCount val="1"/>
                <c:pt idx="0">
                  <c:v>4.8598130841121516E-2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E0-452D-ADD2-DC7240A29C2F}"/>
            </c:ext>
          </c:extLst>
        </c:ser>
        <c:dLbls/>
        <c:gapWidth val="100"/>
        <c:axId val="147049856"/>
        <c:axId val="1470557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Sheet!$E$514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AE0-452D-ADD2-DC7240A29C2F}"/>
                  </c:ext>
                </c:extLst>
              </c15:ser>
            </c15:filteredBarSeries>
          </c:ext>
        </c:extLst>
      </c:barChart>
      <c:catAx>
        <c:axId val="1470498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055744"/>
        <c:crosses val="autoZero"/>
        <c:auto val="1"/>
        <c:lblAlgn val="ctr"/>
        <c:lblOffset val="100"/>
      </c:catAx>
      <c:valAx>
        <c:axId val="14705574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4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04211336847717"/>
          <c:y val="9.1904465123699847E-2"/>
          <c:w val="0.57420260024877101"/>
          <c:h val="0.81619106975260036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82-4706-9478-50473FE8C41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82-4706-9478-50473FE8C41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82-4706-9478-50473FE8C41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82-4706-9478-50473FE8C41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82-4706-9478-50473FE8C41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82-4706-9478-50473FE8C417}"/>
              </c:ext>
            </c:extLst>
          </c:dPt>
          <c:dLbls>
            <c:dLbl>
              <c:idx val="0"/>
              <c:layout>
                <c:manualLayout>
                  <c:x val="0.10838309600257795"/>
                  <c:y val="-2.6731761162167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788322573002428"/>
                      <c:h val="7.9087522419072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82-4706-9478-50473FE8C417}"/>
                </c:ext>
              </c:extLst>
            </c:dLbl>
            <c:dLbl>
              <c:idx val="1"/>
              <c:layout>
                <c:manualLayout>
                  <c:x val="0.13515259432565299"/>
                  <c:y val="9.7419436044417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48480720251136"/>
                      <c:h val="0.191818651195322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82-4706-9478-50473FE8C417}"/>
                </c:ext>
              </c:extLst>
            </c:dLbl>
            <c:dLbl>
              <c:idx val="2"/>
              <c:layout>
                <c:manualLayout>
                  <c:x val="2.346413552093822E-2"/>
                  <c:y val="-1.069253755595954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82-4706-9478-50473FE8C417}"/>
                </c:ext>
              </c:extLst>
            </c:dLbl>
            <c:dLbl>
              <c:idx val="3"/>
              <c:layout>
                <c:manualLayout>
                  <c:x val="-0.16348378960819798"/>
                  <c:y val="0.158103670837832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42323639163657"/>
                      <c:h val="0.22122312947421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D82-4706-9478-50473FE8C417}"/>
                </c:ext>
              </c:extLst>
            </c:dLbl>
            <c:dLbl>
              <c:idx val="4"/>
              <c:layout>
                <c:manualLayout>
                  <c:x val="-9.9207531666391624E-2"/>
                  <c:y val="7.463453439824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768628205887573"/>
                      <c:h val="0.138991832627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D82-4706-9478-50473FE8C41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D82-4706-9478-50473FE8C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Sheet!$B$522:$B$527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Sheet!$C$522:$C$527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7.1028037383177575E-2</c:v>
                </c:pt>
                <c:pt idx="2">
                  <c:v>0.68411214953271016</c:v>
                </c:pt>
                <c:pt idx="3">
                  <c:v>8.9719626168224306E-2</c:v>
                </c:pt>
                <c:pt idx="4">
                  <c:v>1.8691588785046735E-2</c:v>
                </c:pt>
                <c:pt idx="5">
                  <c:v>0.10280373831775698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D82-4706-9478-50473FE8C41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Sheet!$D$523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60-479A-903C-56C1B4EAC86D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60-479A-903C-56C1B4EAC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Sheet!$E$523</c:f>
              <c:numCache>
                <c:formatCode>0.0%</c:formatCode>
                <c:ptCount val="1"/>
                <c:pt idx="0">
                  <c:v>0.10467289719626167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60-479A-903C-56C1B4EAC86D}"/>
            </c:ext>
          </c:extLst>
        </c:ser>
        <c:ser>
          <c:idx val="2"/>
          <c:order val="1"/>
          <c:tx>
            <c:strRef>
              <c:f>Sheet!$D$525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560-479A-903C-56C1B4EAC86D}"/>
              </c:ext>
            </c:extLst>
          </c:dPt>
          <c:dLbls>
            <c:dLbl>
              <c:idx val="0"/>
              <c:layout>
                <c:manualLayout>
                  <c:x val="-0.31101525983810246"/>
                  <c:y val="-0.22891257542783469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560-479A-903C-56C1B4EAC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Sheet!$E$525</c:f>
              <c:numCache>
                <c:formatCode>0.0%</c:formatCode>
                <c:ptCount val="1"/>
                <c:pt idx="0">
                  <c:v>0.10841121495327104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560-479A-903C-56C1B4EAC86D}"/>
            </c:ext>
          </c:extLst>
        </c:ser>
        <c:dLbls/>
        <c:gapWidth val="100"/>
        <c:axId val="147130240"/>
        <c:axId val="14713177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Sheet!$E$524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560-479A-903C-56C1B4EAC86D}"/>
                  </c:ext>
                </c:extLst>
              </c15:ser>
            </c15:filteredBarSeries>
          </c:ext>
        </c:extLst>
      </c:barChart>
      <c:catAx>
        <c:axId val="147130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131776"/>
        <c:crosses val="autoZero"/>
        <c:auto val="1"/>
        <c:lblAlgn val="ctr"/>
        <c:lblOffset val="100"/>
      </c:catAx>
      <c:valAx>
        <c:axId val="14713177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13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4A-404B-BF29-3410C541840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4A-404B-BF29-3410C541840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4A-404B-BF29-3410C541840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4A-404B-BF29-3410C541840B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B4A-404B-BF29-3410C541840B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B4A-404B-BF29-3410C541840B}"/>
              </c:ext>
            </c:extLst>
          </c:dPt>
          <c:dLbls>
            <c:dLbl>
              <c:idx val="0"/>
              <c:layout>
                <c:manualLayout>
                  <c:x val="8.2575304217118312E-2"/>
                  <c:y val="-1.48518865569190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48485801596472"/>
                      <c:h val="8.44338117027891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4A-404B-BF29-3410C541840B}"/>
                </c:ext>
              </c:extLst>
            </c:dLbl>
            <c:dLbl>
              <c:idx val="1"/>
              <c:layout>
                <c:manualLayout>
                  <c:x val="3.1509435556880884E-2"/>
                  <c:y val="9.4067028827123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88796223029324"/>
                      <c:h val="0.21679697663917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B4A-404B-BF29-3410C541840B}"/>
                </c:ext>
              </c:extLst>
            </c:dLbl>
            <c:dLbl>
              <c:idx val="2"/>
              <c:layout>
                <c:manualLayout>
                  <c:x val="-0.16252843157054839"/>
                  <c:y val="-7.309476971910072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04424895957834"/>
                      <c:h val="0.12611893391949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B4A-404B-BF29-3410C541840B}"/>
                </c:ext>
              </c:extLst>
            </c:dLbl>
            <c:dLbl>
              <c:idx val="3"/>
              <c:layout>
                <c:manualLayout>
                  <c:x val="-4.2850473942279373E-2"/>
                  <c:y val="0.2168028520389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67539506225976"/>
                      <c:h val="0.216796976639170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4A-404B-BF29-3410C541840B}"/>
                </c:ext>
              </c:extLst>
            </c:dLbl>
            <c:dLbl>
              <c:idx val="4"/>
              <c:layout>
                <c:manualLayout>
                  <c:x val="-2.0206362712347003E-2"/>
                  <c:y val="5.4366872913183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768524802924107"/>
                      <c:h val="0.14109520809586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B4A-404B-BF29-3410C541840B}"/>
                </c:ext>
              </c:extLst>
            </c:dLbl>
            <c:dLbl>
              <c:idx val="5"/>
              <c:layout>
                <c:manualLayout>
                  <c:x val="1.1182256713492522E-4"/>
                  <c:y val="-2.8157553761706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B4A-404B-BF29-3410C5418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Sheet!$B$532:$B$537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Sheet!$C$532:$C$537</c:f>
              <c:numCache>
                <c:formatCode>0.0%</c:formatCode>
                <c:ptCount val="6"/>
                <c:pt idx="0">
                  <c:v>5.4205607476635512E-2</c:v>
                </c:pt>
                <c:pt idx="1">
                  <c:v>0.16822429906542066</c:v>
                </c:pt>
                <c:pt idx="2">
                  <c:v>0.63551401869158886</c:v>
                </c:pt>
                <c:pt idx="3">
                  <c:v>3.3644859813084113E-2</c:v>
                </c:pt>
                <c:pt idx="4">
                  <c:v>7.4766355140186945E-3</c:v>
                </c:pt>
                <c:pt idx="5">
                  <c:v>0.10093457943925233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B4A-404B-BF29-3410C541840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1E-47F6-B444-69F96CC8737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1E-47F6-B444-69F96CC8737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1E-47F6-B444-69F96CC8737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1E-47F6-B444-69F96CC8737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1E-47F6-B444-69F96CC87378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11E-47F6-B444-69F96CC87378}"/>
              </c:ext>
            </c:extLst>
          </c:dPt>
          <c:dLbls>
            <c:dLbl>
              <c:idx val="0"/>
              <c:layout>
                <c:manualLayout>
                  <c:x val="0.18909245242798731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1E-47F6-B444-69F96CC87378}"/>
                </c:ext>
              </c:extLst>
            </c:dLbl>
            <c:dLbl>
              <c:idx val="1"/>
              <c:layout>
                <c:manualLayout>
                  <c:x val="1.0433358850333359E-2"/>
                  <c:y val="-1.116397127465536E-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488998489195928"/>
                      <c:h val="0.22634147953431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1E-47F6-B444-69F96CC87378}"/>
                </c:ext>
              </c:extLst>
            </c:dLbl>
            <c:dLbl>
              <c:idx val="2"/>
              <c:layout>
                <c:manualLayout>
                  <c:x val="1.774453529634537E-3"/>
                  <c:y val="6.63148824891547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417492712156109"/>
                      <c:h val="0.11742421282280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11E-47F6-B444-69F96CC87378}"/>
                </c:ext>
              </c:extLst>
            </c:dLbl>
            <c:dLbl>
              <c:idx val="3"/>
              <c:layout>
                <c:manualLayout>
                  <c:x val="-5.2113222028898017E-2"/>
                  <c:y val="7.6562515001586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901691938829277"/>
                      <c:h val="0.14694331582897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11E-47F6-B444-69F96CC87378}"/>
                </c:ext>
              </c:extLst>
            </c:dLbl>
            <c:dLbl>
              <c:idx val="4"/>
              <c:layout>
                <c:manualLayout>
                  <c:x val="-8.4712240077473744E-2"/>
                  <c:y val="-2.0802511847643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095966382250952"/>
                      <c:h val="9.31510599185967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11E-47F6-B444-69F96CC87378}"/>
                </c:ext>
              </c:extLst>
            </c:dLbl>
            <c:dLbl>
              <c:idx val="5"/>
              <c:layout>
                <c:manualLayout>
                  <c:x val="0.26803564473327757"/>
                  <c:y val="1.1342594815049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4787810196647121"/>
                      <c:h val="7.91454113956906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11E-47F6-B444-69F96CC87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Sheet!$B$43:$B$48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Sheet!$C$43:$C$48</c:f>
              <c:numCache>
                <c:formatCode>0.0%</c:formatCode>
                <c:ptCount val="6"/>
                <c:pt idx="0">
                  <c:v>0.43925233644859812</c:v>
                </c:pt>
                <c:pt idx="1">
                  <c:v>0.33271028037383188</c:v>
                </c:pt>
                <c:pt idx="2">
                  <c:v>0.12710280373831778</c:v>
                </c:pt>
                <c:pt idx="3">
                  <c:v>5.4205607476635512E-2</c:v>
                </c:pt>
                <c:pt idx="4">
                  <c:v>3.1775700934579446E-2</c:v>
                </c:pt>
                <c:pt idx="5">
                  <c:v>1.4953271028037382E-2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11E-47F6-B444-69F96CC8737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Sheet!$D$533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D3-440C-B186-1F1772F3CC8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D3-440C-B186-1F1772F3C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Sheet!$E$533</c:f>
              <c:numCache>
                <c:formatCode>0.0%</c:formatCode>
                <c:ptCount val="1"/>
                <c:pt idx="0">
                  <c:v>0.22242990654205613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D3-440C-B186-1F1772F3CC8C}"/>
            </c:ext>
          </c:extLst>
        </c:ser>
        <c:ser>
          <c:idx val="2"/>
          <c:order val="1"/>
          <c:tx>
            <c:strRef>
              <c:f>Sheet!$D$535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D3-440C-B186-1F1772F3CC8C}"/>
              </c:ext>
            </c:extLst>
          </c:dPt>
          <c:dLbls>
            <c:dLbl>
              <c:idx val="0"/>
              <c:layout>
                <c:manualLayout>
                  <c:x val="-6.992045790927332E-3"/>
                  <c:y val="-7.2125437632941701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5D3-440C-B186-1F1772F3C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Sheet!$E$535</c:f>
              <c:numCache>
                <c:formatCode>0.0%</c:formatCode>
                <c:ptCount val="1"/>
                <c:pt idx="0">
                  <c:v>4.1121495327102797E-2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D3-440C-B186-1F1772F3CC8C}"/>
            </c:ext>
          </c:extLst>
        </c:ser>
        <c:dLbls/>
        <c:gapWidth val="100"/>
        <c:axId val="147308928"/>
        <c:axId val="1473104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Sheet!$E$534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5D3-440C-B186-1F1772F3CC8C}"/>
                  </c:ext>
                </c:extLst>
              </c15:ser>
            </c15:filteredBarSeries>
          </c:ext>
        </c:extLst>
      </c:barChart>
      <c:catAx>
        <c:axId val="1473089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310464"/>
        <c:crosses val="autoZero"/>
        <c:auto val="1"/>
        <c:lblAlgn val="ctr"/>
        <c:lblOffset val="100"/>
      </c:catAx>
      <c:valAx>
        <c:axId val="14731046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0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38-4E2E-A836-19B01D28D1D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38-4E2E-A836-19B01D28D1D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38-4E2E-A836-19B01D28D1D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38-4E2E-A836-19B01D28D1D7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38-4E2E-A836-19B01D28D1D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38-4E2E-A836-19B01D28D1D7}"/>
              </c:ext>
            </c:extLst>
          </c:dPt>
          <c:dLbls>
            <c:dLbl>
              <c:idx val="0"/>
              <c:layout>
                <c:manualLayout>
                  <c:x val="0.22347213716077491"/>
                  <c:y val="-5.09610159062586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37598476314266"/>
                      <c:h val="0.13040721981507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38-4E2E-A836-19B01D28D1D7}"/>
                </c:ext>
              </c:extLst>
            </c:dLbl>
            <c:dLbl>
              <c:idx val="1"/>
              <c:layout>
                <c:manualLayout>
                  <c:x val="0"/>
                  <c:y val="2.0910884225534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1421876592"/>
                      <c:h val="0.23564897950133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38-4E2E-A836-19B01D28D1D7}"/>
                </c:ext>
              </c:extLst>
            </c:dLbl>
            <c:dLbl>
              <c:idx val="2"/>
              <c:layout>
                <c:manualLayout>
                  <c:x val="-4.8506359412583328E-2"/>
                  <c:y val="1.220353999719916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359565509141969"/>
                      <c:h val="0.11898491090504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38-4E2E-A836-19B01D28D1D7}"/>
                </c:ext>
              </c:extLst>
            </c:dLbl>
            <c:dLbl>
              <c:idx val="3"/>
              <c:layout>
                <c:manualLayout>
                  <c:x val="-5.1003886694656629E-2"/>
                  <c:y val="7.911655954245606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297472466702633"/>
                      <c:h val="0.1437021756143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938-4E2E-A836-19B01D28D1D7}"/>
                </c:ext>
              </c:extLst>
            </c:dLbl>
            <c:dLbl>
              <c:idx val="4"/>
              <c:layout>
                <c:manualLayout>
                  <c:x val="-2.4704483011383028E-3"/>
                  <c:y val="-7.433347051446548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779064003284538"/>
                      <c:h val="8.01828619211949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938-4E2E-A836-19B01D28D1D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938-4E2E-A836-19B01D28D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Sheet!$B$542:$B$547</c:f>
              <c:strCache>
                <c:ptCount val="5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Важко відповісти</c:v>
                </c:pt>
              </c:strCache>
            </c:strRef>
          </c:cat>
          <c:val>
            <c:numRef>
              <c:f>Sheet!$C$542:$C$547</c:f>
              <c:numCache>
                <c:formatCode>0.0%</c:formatCode>
                <c:ptCount val="6"/>
                <c:pt idx="0">
                  <c:v>8.9719626168224306E-2</c:v>
                </c:pt>
                <c:pt idx="1">
                  <c:v>0.24859813084112159</c:v>
                </c:pt>
                <c:pt idx="2">
                  <c:v>0.56261682242990663</c:v>
                </c:pt>
                <c:pt idx="3">
                  <c:v>2.4299065420560758E-2</c:v>
                </c:pt>
                <c:pt idx="4">
                  <c:v>7.4766355140186924E-2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938-4E2E-A836-19B01D28D1D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Sheet!$D$543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D4-4C94-BD47-11A82127A09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D4-4C94-BD47-11A82127A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Sheet!$E$543</c:f>
              <c:numCache>
                <c:formatCode>0.0%</c:formatCode>
                <c:ptCount val="1"/>
                <c:pt idx="0">
                  <c:v>0.33831775700934591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D4-4C94-BD47-11A82127A092}"/>
            </c:ext>
          </c:extLst>
        </c:ser>
        <c:ser>
          <c:idx val="2"/>
          <c:order val="1"/>
          <c:tx>
            <c:strRef>
              <c:f>Sheet!$D$545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6D4-4C94-BD47-11A82127A092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1.7247902596430945E-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6D4-4C94-BD47-11A82127A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Sheet!$E$545</c:f>
              <c:numCache>
                <c:formatCode>0.0%</c:formatCode>
                <c:ptCount val="1"/>
                <c:pt idx="0">
                  <c:v>2.4299065420560758E-2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D4-4C94-BD47-11A82127A092}"/>
            </c:ext>
          </c:extLst>
        </c:ser>
        <c:dLbls/>
        <c:gapWidth val="100"/>
        <c:axId val="147507456"/>
        <c:axId val="1475870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Sheet!$D$544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Sheet!$E$544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6D4-4C94-BD47-11A82127A092}"/>
                  </c:ext>
                </c:extLst>
              </c15:ser>
            </c15:filteredBarSeries>
          </c:ext>
        </c:extLst>
      </c:barChart>
      <c:catAx>
        <c:axId val="1475074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587072"/>
        <c:crosses val="autoZero"/>
        <c:auto val="1"/>
        <c:lblAlgn val="ctr"/>
        <c:lblOffset val="100"/>
      </c:catAx>
      <c:valAx>
        <c:axId val="14758707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50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53-42D3-9F20-BF207C3F3F3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53-42D3-9F20-BF207C3F3F3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53-42D3-9F20-BF207C3F3F3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53-42D3-9F20-BF207C3F3F35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53-42D3-9F20-BF207C3F3F3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253-42D3-9F20-BF207C3F3F35}"/>
              </c:ext>
            </c:extLst>
          </c:dPt>
          <c:dLbls>
            <c:dLbl>
              <c:idx val="0"/>
              <c:layout>
                <c:manualLayout>
                  <c:x val="1.5987625741927768E-2"/>
                  <c:y val="-5.78730584772530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793349168646081"/>
                      <c:h val="8.4433908574330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53-42D3-9F20-BF207C3F3F35}"/>
                </c:ext>
              </c:extLst>
            </c:dLbl>
            <c:dLbl>
              <c:idx val="1"/>
              <c:layout>
                <c:manualLayout>
                  <c:x val="0"/>
                  <c:y val="-9.6743912689448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18973813407"/>
                      <c:h val="0.2409986166198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53-42D3-9F20-BF207C3F3F35}"/>
                </c:ext>
              </c:extLst>
            </c:dLbl>
            <c:dLbl>
              <c:idx val="2"/>
              <c:layout>
                <c:manualLayout>
                  <c:x val="-6.5727887709668498E-3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446555819477432"/>
                      <c:h val="0.11511539842224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53-42D3-9F20-BF207C3F3F35}"/>
                </c:ext>
              </c:extLst>
            </c:dLbl>
            <c:dLbl>
              <c:idx val="3"/>
              <c:layout>
                <c:manualLayout>
                  <c:x val="-9.837289150000017E-2"/>
                  <c:y val="8.876452330295152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7344555631178"/>
                      <c:h val="0.14370233686182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53-42D3-9F20-BF207C3F3F35}"/>
                </c:ext>
              </c:extLst>
            </c:dLbl>
            <c:dLbl>
              <c:idx val="4"/>
              <c:layout>
                <c:manualLayout>
                  <c:x val="-6.2006487131457316E-2"/>
                  <c:y val="-2.02811851540542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56001271775"/>
                      <c:h val="8.0182789386193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53-42D3-9F20-BF207C3F3F35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253-42D3-9F20-BF207C3F3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Sheet!$B$551:$B$556</c:f>
              <c:strCache>
                <c:ptCount val="5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Важко відповісти</c:v>
                </c:pt>
              </c:strCache>
            </c:strRef>
          </c:cat>
          <c:val>
            <c:numRef>
              <c:f>Sheet!$C$551:$C$556</c:f>
              <c:numCache>
                <c:formatCode>0.0%</c:formatCode>
                <c:ptCount val="6"/>
                <c:pt idx="0">
                  <c:v>8.0373831775700927E-2</c:v>
                </c:pt>
                <c:pt idx="1">
                  <c:v>0.2841121495327103</c:v>
                </c:pt>
                <c:pt idx="2">
                  <c:v>0.54766355140186918</c:v>
                </c:pt>
                <c:pt idx="3">
                  <c:v>3.1775700934579446E-2</c:v>
                </c:pt>
                <c:pt idx="4">
                  <c:v>5.6074766355140193E-2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253-42D3-9F20-BF207C3F3F3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Sheet!$D$552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5F-4DB0-BD80-432794AD4250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5F-4DB0-BD80-432794AD4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Sheet!$E$552</c:f>
              <c:numCache>
                <c:formatCode>0.0%</c:formatCode>
                <c:ptCount val="1"/>
                <c:pt idx="0">
                  <c:v>0.36448598130841142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5F-4DB0-BD80-432794AD4250}"/>
            </c:ext>
          </c:extLst>
        </c:ser>
        <c:ser>
          <c:idx val="2"/>
          <c:order val="1"/>
          <c:tx>
            <c:strRef>
              <c:f>Sheet!$D$554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45F-4DB0-BD80-432794AD4250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1.2324693035945633E-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45F-4DB0-BD80-432794AD4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Sheet!$E$554</c:f>
              <c:numCache>
                <c:formatCode>0.0%</c:formatCode>
                <c:ptCount val="1"/>
                <c:pt idx="0">
                  <c:v>3.1775700934579446E-2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5F-4DB0-BD80-432794AD4250}"/>
            </c:ext>
          </c:extLst>
        </c:ser>
        <c:dLbls/>
        <c:gapWidth val="100"/>
        <c:axId val="147394944"/>
        <c:axId val="1473964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Sheet!$D$553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Sheet!$E$553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45F-4DB0-BD80-432794AD4250}"/>
                  </c:ext>
                </c:extLst>
              </c15:ser>
            </c15:filteredBarSeries>
          </c:ext>
        </c:extLst>
      </c:barChart>
      <c:catAx>
        <c:axId val="1473949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7396480"/>
        <c:crosses val="autoZero"/>
        <c:auto val="1"/>
        <c:lblAlgn val="ctr"/>
        <c:lblOffset val="100"/>
      </c:catAx>
      <c:valAx>
        <c:axId val="14739648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89-49EB-8496-DE882F567293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89-49EB-8496-DE882F567293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89-49EB-8496-DE882F567293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89-49EB-8496-DE882F567293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89-49EB-8496-DE882F567293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D89-49EB-8496-DE882F567293}"/>
              </c:ext>
            </c:extLst>
          </c:dPt>
          <c:dLbls>
            <c:dLbl>
              <c:idx val="0"/>
              <c:layout>
                <c:manualLayout>
                  <c:x val="7.4825568535856729E-2"/>
                  <c:y val="5.7461678964815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37599477205447"/>
                      <c:h val="0.12969046494846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89-49EB-8496-DE882F567293}"/>
                </c:ext>
              </c:extLst>
            </c:dLbl>
            <c:dLbl>
              <c:idx val="1"/>
              <c:layout>
                <c:manualLayout>
                  <c:x val="-3.8854698114292783E-3"/>
                  <c:y val="-2.4191752265053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15121024735"/>
                      <c:h val="0.20310158665110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89-49EB-8496-DE882F567293}"/>
                </c:ext>
              </c:extLst>
            </c:dLbl>
            <c:dLbl>
              <c:idx val="2"/>
              <c:layout>
                <c:manualLayout>
                  <c:x val="-2.1670014907284735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89-49EB-8496-DE882F567293}"/>
                </c:ext>
              </c:extLst>
            </c:dLbl>
            <c:dLbl>
              <c:idx val="3"/>
              <c:layout>
                <c:manualLayout>
                  <c:x val="-0.13322226376388721"/>
                  <c:y val="0.201370777918484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43925328000959"/>
                      <c:h val="0.17198772372136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D89-49EB-8496-DE882F567293}"/>
                </c:ext>
              </c:extLst>
            </c:dLbl>
            <c:dLbl>
              <c:idx val="4"/>
              <c:layout>
                <c:manualLayout>
                  <c:x val="-9.0574294509571378E-4"/>
                  <c:y val="6.0786898209289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55969366591"/>
                      <c:h val="0.12261089185649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D89-49EB-8496-DE882F567293}"/>
                </c:ext>
              </c:extLst>
            </c:dLbl>
            <c:dLbl>
              <c:idx val="5"/>
              <c:layout>
                <c:manualLayout>
                  <c:x val="5.8713043675128231E-2"/>
                  <c:y val="-1.2929291129542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D89-49EB-8496-DE882F567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Sheet!$B$560:$B$565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Sheet!$C$560:$C$565</c:f>
              <c:numCache>
                <c:formatCode>0.0%</c:formatCode>
                <c:ptCount val="6"/>
                <c:pt idx="0">
                  <c:v>8.4112149532710262E-2</c:v>
                </c:pt>
                <c:pt idx="1">
                  <c:v>0.29345794392523378</c:v>
                </c:pt>
                <c:pt idx="2">
                  <c:v>0.53084112149532714</c:v>
                </c:pt>
                <c:pt idx="3">
                  <c:v>2.9906542056074778E-2</c:v>
                </c:pt>
                <c:pt idx="4">
                  <c:v>1.8691588785046736E-3</c:v>
                </c:pt>
                <c:pt idx="5">
                  <c:v>5.9813084112149563E-2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D89-49EB-8496-DE882F56729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Sheet!$D$561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69-4C36-92C9-8F1CF66F7DF6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69-4C36-92C9-8F1CF66F7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Sheet!$E$561</c:f>
              <c:numCache>
                <c:formatCode>0.0%</c:formatCode>
                <c:ptCount val="1"/>
                <c:pt idx="0">
                  <c:v>0.37757009345794412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69-4C36-92C9-8F1CF66F7DF6}"/>
            </c:ext>
          </c:extLst>
        </c:ser>
        <c:ser>
          <c:idx val="2"/>
          <c:order val="1"/>
          <c:tx>
            <c:strRef>
              <c:f>Sheet!$D$563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F69-4C36-92C9-8F1CF66F7DF6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F69-4C36-92C9-8F1CF66F7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Sheet!$E$563</c:f>
              <c:numCache>
                <c:formatCode>0.0%</c:formatCode>
                <c:ptCount val="1"/>
                <c:pt idx="0">
                  <c:v>3.1775700934579452E-2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69-4C36-92C9-8F1CF66F7DF6}"/>
            </c:ext>
          </c:extLst>
        </c:ser>
        <c:dLbls/>
        <c:gapWidth val="100"/>
        <c:axId val="55626368"/>
        <c:axId val="5562816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Sheet!$D$562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Sheet!$E$562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F69-4C36-92C9-8F1CF66F7DF6}"/>
                  </c:ext>
                </c:extLst>
              </c15:ser>
            </c15:filteredBarSeries>
          </c:ext>
        </c:extLst>
      </c:barChart>
      <c:catAx>
        <c:axId val="556263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5628160"/>
        <c:crosses val="autoZero"/>
        <c:auto val="1"/>
        <c:lblAlgn val="ctr"/>
        <c:lblOffset val="100"/>
      </c:catAx>
      <c:valAx>
        <c:axId val="5562816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7D-42D2-8695-A7A04CD8A5F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7D-42D2-8695-A7A04CD8A5F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7D-42D2-8695-A7A04CD8A5F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7D-42D2-8695-A7A04CD8A5F5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7D-42D2-8695-A7A04CD8A5F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C7D-42D2-8695-A7A04CD8A5F5}"/>
              </c:ext>
            </c:extLst>
          </c:dPt>
          <c:dLbls>
            <c:dLbl>
              <c:idx val="0"/>
              <c:layout>
                <c:manualLayout>
                  <c:x val="8.8923055413311233E-2"/>
                  <c:y val="-1.45213492924278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324210204415801"/>
                      <c:h val="6.9912932123644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7D-42D2-8695-A7A04CD8A5F5}"/>
                </c:ext>
              </c:extLst>
            </c:dLbl>
            <c:dLbl>
              <c:idx val="1"/>
              <c:layout>
                <c:manualLayout>
                  <c:x val="9.8609927590400853E-2"/>
                  <c:y val="0.1113130273740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17836227240209"/>
                      <c:h val="0.15241486156607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7D-42D2-8695-A7A04CD8A5F5}"/>
                </c:ext>
              </c:extLst>
            </c:dLbl>
            <c:dLbl>
              <c:idx val="2"/>
              <c:layout>
                <c:manualLayout>
                  <c:x val="0.25067654171232612"/>
                  <c:y val="-8.7125045020322416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5955163057992"/>
                      <c:h val="0.120261603809719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7D-42D2-8695-A7A04CD8A5F5}"/>
                </c:ext>
              </c:extLst>
            </c:dLbl>
            <c:dLbl>
              <c:idx val="3"/>
              <c:layout>
                <c:manualLayout>
                  <c:x val="-0.15234689702486892"/>
                  <c:y val="0.136768293636814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69702155829483"/>
                      <c:h val="0.17855237507217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C7D-42D2-8695-A7A04CD8A5F5}"/>
                </c:ext>
              </c:extLst>
            </c:dLbl>
            <c:dLbl>
              <c:idx val="4"/>
              <c:layout>
                <c:manualLayout>
                  <c:x val="3.0224233590403621E-2"/>
                  <c:y val="-2.3101896576804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68554287001646"/>
                      <c:h val="8.01827110524179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C7D-42D2-8695-A7A04CD8A5F5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C7D-42D2-8695-A7A04CD8A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Sheet!$B$570:$B$575</c:f>
              <c:strCache>
                <c:ptCount val="5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Важко відповісти</c:v>
                </c:pt>
              </c:strCache>
            </c:strRef>
          </c:cat>
          <c:val>
            <c:numRef>
              <c:f>Sheet!$C$570:$C$575</c:f>
              <c:numCache>
                <c:formatCode>0.0%</c:formatCode>
                <c:ptCount val="6"/>
                <c:pt idx="0">
                  <c:v>4.1121495327102797E-2</c:v>
                </c:pt>
                <c:pt idx="1">
                  <c:v>9.5327102803738323E-2</c:v>
                </c:pt>
                <c:pt idx="2">
                  <c:v>0.70467289719626169</c:v>
                </c:pt>
                <c:pt idx="3">
                  <c:v>4.8598130841121516E-2</c:v>
                </c:pt>
                <c:pt idx="4">
                  <c:v>0.1102803738317757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C7D-42D2-8695-A7A04CD8A5F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Sheet!$D$571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FB-48C9-97E8-E3A2468DEA75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FB-48C9-97E8-E3A2468DE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Sheet!$E$571</c:f>
              <c:numCache>
                <c:formatCode>0.0%</c:formatCode>
                <c:ptCount val="1"/>
                <c:pt idx="0">
                  <c:v>0.13644859813084118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FB-48C9-97E8-E3A2468DEA75}"/>
            </c:ext>
          </c:extLst>
        </c:ser>
        <c:ser>
          <c:idx val="2"/>
          <c:order val="1"/>
          <c:tx>
            <c:strRef>
              <c:f>Sheet!$D$573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AFB-48C9-97E8-E3A2468DEA75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AFB-48C9-97E8-E3A2468DE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Sheet!$E$573</c:f>
              <c:numCache>
                <c:formatCode>0.0%</c:formatCode>
                <c:ptCount val="1"/>
                <c:pt idx="0">
                  <c:v>4.8598130841121516E-2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AFB-48C9-97E8-E3A2468DEA75}"/>
            </c:ext>
          </c:extLst>
        </c:ser>
        <c:dLbls/>
        <c:gapWidth val="100"/>
        <c:axId val="148046976"/>
        <c:axId val="1480485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Sheet!$D$572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Sheet!$E$572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AFB-48C9-97E8-E3A2468DEA75}"/>
                  </c:ext>
                </c:extLst>
              </c15:ser>
            </c15:filteredBarSeries>
          </c:ext>
        </c:extLst>
      </c:barChart>
      <c:catAx>
        <c:axId val="1480469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048512"/>
        <c:crosses val="autoZero"/>
        <c:auto val="1"/>
        <c:lblAlgn val="ctr"/>
        <c:lblOffset val="100"/>
      </c:catAx>
      <c:valAx>
        <c:axId val="14804851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4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91-4074-BBF6-DA4B8A269BE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91-4074-BBF6-DA4B8A269BE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91-4074-BBF6-DA4B8A269BE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91-4074-BBF6-DA4B8A269BE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891-4074-BBF6-DA4B8A269BE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891-4074-BBF6-DA4B8A269BE4}"/>
              </c:ext>
            </c:extLst>
          </c:dPt>
          <c:dLbls>
            <c:dLbl>
              <c:idx val="0"/>
              <c:layout>
                <c:manualLayout>
                  <c:x val="0.22347215580736657"/>
                  <c:y val="-2.808277417241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37602205632593"/>
                      <c:h val="8.44338746515063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91-4074-BBF6-DA4B8A269BE4}"/>
                </c:ext>
              </c:extLst>
            </c:dLbl>
            <c:dLbl>
              <c:idx val="1"/>
              <c:layout>
                <c:manualLayout>
                  <c:x val="-1.1210309979169521E-2"/>
                  <c:y val="-7.5394624206538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34576495220744"/>
                      <c:h val="0.199951413062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91-4074-BBF6-DA4B8A269BE4}"/>
                </c:ext>
              </c:extLst>
            </c:dLbl>
            <c:dLbl>
              <c:idx val="2"/>
              <c:layout>
                <c:manualLayout>
                  <c:x val="-8.1797837418306166E-2"/>
                  <c:y val="-1.873365256619416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35987402112637"/>
                      <c:h val="0.11646404024079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91-4074-BBF6-DA4B8A269BE4}"/>
                </c:ext>
              </c:extLst>
            </c:dLbl>
            <c:dLbl>
              <c:idx val="3"/>
              <c:layout>
                <c:manualLayout>
                  <c:x val="-8.4978967477147865E-2"/>
                  <c:y val="0.22340418889032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6145138909619"/>
                      <c:h val="0.19432648960263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891-4074-BBF6-DA4B8A269BE4}"/>
                </c:ext>
              </c:extLst>
            </c:dLbl>
            <c:dLbl>
              <c:idx val="4"/>
              <c:layout>
                <c:manualLayout>
                  <c:x val="0"/>
                  <c:y val="6.77297255280950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59352329667"/>
                      <c:h val="0.1476819225368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891-4074-BBF6-DA4B8A269BE4}"/>
                </c:ext>
              </c:extLst>
            </c:dLbl>
            <c:dLbl>
              <c:idx val="5"/>
              <c:layout>
                <c:manualLayout>
                  <c:x val="1.246941977473722E-2"/>
                  <c:y val="-7.30450126373866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8429966460628543"/>
                      <c:h val="6.34340777794042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891-4074-BBF6-DA4B8A269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Sheet!$B$579:$B$584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Sheet!$C$579:$C$584</c:f>
              <c:numCache>
                <c:formatCode>0.0%</c:formatCode>
                <c:ptCount val="6"/>
                <c:pt idx="0">
                  <c:v>6.3551401869158877E-2</c:v>
                </c:pt>
                <c:pt idx="1">
                  <c:v>0.26915887850467296</c:v>
                </c:pt>
                <c:pt idx="2">
                  <c:v>0.51775700934579449</c:v>
                </c:pt>
                <c:pt idx="3">
                  <c:v>8.0373831775700927E-2</c:v>
                </c:pt>
                <c:pt idx="4">
                  <c:v>1.3084112149532711E-2</c:v>
                </c:pt>
                <c:pt idx="5">
                  <c:v>5.6074766355140193E-2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891-4074-BBF6-DA4B8A269BE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C4-4091-AAC3-33AB4FE2812E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C4-4091-AAC3-33AB4FE28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Sheet!$E$44</c:f>
              <c:numCache>
                <c:formatCode>0.0%</c:formatCode>
                <c:ptCount val="1"/>
                <c:pt idx="0">
                  <c:v>0.77196261682243017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C4-4091-AAC3-33AB4FE2812E}"/>
            </c:ext>
          </c:extLst>
        </c:ser>
        <c:ser>
          <c:idx val="2"/>
          <c:order val="1"/>
          <c:tx>
            <c:strRef>
              <c:f>Sheet!$D$46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5C4-4091-AAC3-33AB4FE2812E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5C4-4091-AAC3-33AB4FE28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Sheet!$E$46</c:f>
              <c:numCache>
                <c:formatCode>0.0%</c:formatCode>
                <c:ptCount val="1"/>
                <c:pt idx="0">
                  <c:v>8.5981308411214943E-2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5C4-4091-AAC3-33AB4FE2812E}"/>
            </c:ext>
          </c:extLst>
        </c:ser>
        <c:dLbls/>
        <c:gapWidth val="100"/>
        <c:axId val="131696896"/>
        <c:axId val="1317150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F5C4-4091-AAC3-33AB4FE2812E}"/>
                  </c:ext>
                </c:extLst>
              </c15:ser>
            </c15:filteredBarSeries>
          </c:ext>
        </c:extLst>
      </c:barChart>
      <c:catAx>
        <c:axId val="1316968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15072"/>
        <c:crosses val="autoZero"/>
        <c:auto val="1"/>
        <c:lblAlgn val="ctr"/>
        <c:lblOffset val="100"/>
      </c:catAx>
      <c:valAx>
        <c:axId val="1317150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9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Sheet!$D$580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7E-423C-9D74-FE65BDCB92BA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7E-423C-9D74-FE65BDCB9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Sheet!$E$580</c:f>
              <c:numCache>
                <c:formatCode>0.0%</c:formatCode>
                <c:ptCount val="1"/>
                <c:pt idx="0">
                  <c:v>0.33271028037383188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7E-423C-9D74-FE65BDCB92BA}"/>
            </c:ext>
          </c:extLst>
        </c:ser>
        <c:ser>
          <c:idx val="2"/>
          <c:order val="1"/>
          <c:tx>
            <c:strRef>
              <c:f>Sheet!$D$582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47E-423C-9D74-FE65BDCB92BA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47E-423C-9D74-FE65BDCB9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Sheet!$E$582</c:f>
              <c:numCache>
                <c:formatCode>0.0%</c:formatCode>
                <c:ptCount val="1"/>
                <c:pt idx="0">
                  <c:v>9.3457943925233697E-2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7E-423C-9D74-FE65BDCB92BA}"/>
            </c:ext>
          </c:extLst>
        </c:ser>
        <c:dLbls/>
        <c:gapWidth val="100"/>
        <c:axId val="148467072"/>
        <c:axId val="14847296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Sheet!$D$581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Sheet!$E$581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47E-423C-9D74-FE65BDCB92BA}"/>
                  </c:ext>
                </c:extLst>
              </c15:ser>
            </c15:filteredBarSeries>
          </c:ext>
        </c:extLst>
      </c:barChart>
      <c:catAx>
        <c:axId val="1484670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472960"/>
        <c:crosses val="autoZero"/>
        <c:auto val="1"/>
        <c:lblAlgn val="ctr"/>
        <c:lblOffset val="100"/>
      </c:catAx>
      <c:valAx>
        <c:axId val="14847296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6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61-442A-A9B7-7993C7D1278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61-442A-A9B7-7993C7D1278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61-442A-A9B7-7993C7D1278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61-442A-A9B7-7993C7D1278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61-442A-A9B7-7993C7D1278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61-442A-A9B7-7993C7D1278C}"/>
              </c:ext>
            </c:extLst>
          </c:dPt>
          <c:dLbls>
            <c:dLbl>
              <c:idx val="0"/>
              <c:layout>
                <c:manualLayout>
                  <c:x val="8.2105899472217039E-2"/>
                  <c:y val="-8.51632195387343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651984389984757"/>
                      <c:h val="6.74014449840527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61-442A-A9B7-7993C7D1278C}"/>
                </c:ext>
              </c:extLst>
            </c:dLbl>
            <c:dLbl>
              <c:idx val="1"/>
              <c:layout>
                <c:manualLayout>
                  <c:x val="7.6901377774107271E-2"/>
                  <c:y val="0.1186388198441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4455545807809"/>
                      <c:h val="0.1947994790135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F61-442A-A9B7-7993C7D1278C}"/>
                </c:ext>
              </c:extLst>
            </c:dLbl>
            <c:dLbl>
              <c:idx val="2"/>
              <c:layout>
                <c:manualLayout>
                  <c:x val="0.11516815819953594"/>
                  <c:y val="-4.541978769378580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605677913182057"/>
                      <c:h val="0.1175520880249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F61-442A-A9B7-7993C7D1278C}"/>
                </c:ext>
              </c:extLst>
            </c:dLbl>
            <c:dLbl>
              <c:idx val="3"/>
              <c:layout>
                <c:manualLayout>
                  <c:x val="7.2356170008344781E-3"/>
                  <c:y val="1.9987353904853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66834974913389"/>
                      <c:h val="0.18912200555185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F61-442A-A9B7-7993C7D1278C}"/>
                </c:ext>
              </c:extLst>
            </c:dLbl>
            <c:dLbl>
              <c:idx val="4"/>
              <c:layout>
                <c:manualLayout>
                  <c:x val="-9.6412419219523524E-2"/>
                  <c:y val="6.6520488302487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327650695261185"/>
                      <c:h val="0.12276374043574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F61-442A-A9B7-7993C7D1278C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F61-442A-A9B7-7993C7D12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Sheet!$B$589:$B$594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Sheet!$C$589:$C$594</c:f>
              <c:numCache>
                <c:formatCode>0.0%</c:formatCode>
                <c:ptCount val="6"/>
                <c:pt idx="0">
                  <c:v>4.4859813084112153E-2</c:v>
                </c:pt>
                <c:pt idx="1">
                  <c:v>0.13084112149532712</c:v>
                </c:pt>
                <c:pt idx="2">
                  <c:v>0.55700934579439254</c:v>
                </c:pt>
                <c:pt idx="3">
                  <c:v>0.15140186915887849</c:v>
                </c:pt>
                <c:pt idx="4">
                  <c:v>4.4859813084112153E-2</c:v>
                </c:pt>
                <c:pt idx="5">
                  <c:v>7.1028037383177575E-2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F61-442A-A9B7-7993C7D1278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Sheet!$D$590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27-4621-B6C2-6C3A67A3A83B}"/>
              </c:ext>
            </c:extLst>
          </c:dPt>
          <c:dLbls>
            <c:dLbl>
              <c:idx val="0"/>
              <c:layout>
                <c:manualLayout>
                  <c:x val="-0.38073632794740592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27-4621-B6C2-6C3A67A3A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Sheet!$E$590</c:f>
              <c:numCache>
                <c:formatCode>0.0%</c:formatCode>
                <c:ptCount val="1"/>
                <c:pt idx="0">
                  <c:v>0.17570093457943931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27-4621-B6C2-6C3A67A3A83B}"/>
            </c:ext>
          </c:extLst>
        </c:ser>
        <c:ser>
          <c:idx val="2"/>
          <c:order val="1"/>
          <c:tx>
            <c:strRef>
              <c:f>Sheet!$D$592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27-4621-B6C2-6C3A67A3A83B}"/>
              </c:ext>
            </c:extLst>
          </c:dPt>
          <c:dLbls>
            <c:dLbl>
              <c:idx val="0"/>
              <c:layout>
                <c:manualLayout>
                  <c:x val="-0.36573090740221315"/>
                  <c:y val="-0.22891257542783469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F27-4621-B6C2-6C3A67A3A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Sheet!$E$592</c:f>
              <c:numCache>
                <c:formatCode>0.0%</c:formatCode>
                <c:ptCount val="1"/>
                <c:pt idx="0">
                  <c:v>0.1962616822429907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27-4621-B6C2-6C3A67A3A83B}"/>
            </c:ext>
          </c:extLst>
        </c:ser>
        <c:dLbls/>
        <c:gapWidth val="100"/>
        <c:axId val="148363136"/>
        <c:axId val="1483646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Sheet!$D$591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Sheet!$E$591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F27-4621-B6C2-6C3A67A3A83B}"/>
                  </c:ext>
                </c:extLst>
              </c15:ser>
            </c15:filteredBarSeries>
          </c:ext>
        </c:extLst>
      </c:barChart>
      <c:catAx>
        <c:axId val="1483631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364672"/>
        <c:crosses val="autoZero"/>
        <c:auto val="1"/>
        <c:lblAlgn val="ctr"/>
        <c:lblOffset val="100"/>
      </c:catAx>
      <c:valAx>
        <c:axId val="14836467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3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BC-4B1B-8188-5F6546E46D3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BC-4B1B-8188-5F6546E46D3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BC-4B1B-8188-5F6546E46D3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BC-4B1B-8188-5F6546E46D3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BC-4B1B-8188-5F6546E46D3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BC-4B1B-8188-5F6546E46D3C}"/>
              </c:ext>
            </c:extLst>
          </c:dPt>
          <c:dLbls>
            <c:dLbl>
              <c:idx val="0"/>
              <c:layout>
                <c:manualLayout>
                  <c:x val="0.16240379507258215"/>
                  <c:y val="5.67125237601917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794013697905562"/>
                      <c:h val="8.4433784588494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BBC-4B1B-8188-5F6546E46D3C}"/>
                </c:ext>
              </c:extLst>
            </c:dLbl>
            <c:dLbl>
              <c:idx val="1"/>
              <c:layout>
                <c:manualLayout>
                  <c:x val="0.11566427468900804"/>
                  <c:y val="6.76003021417185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14115606732586"/>
                      <c:h val="0.14370219168851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BC-4B1B-8188-5F6546E46D3C}"/>
                </c:ext>
              </c:extLst>
            </c:dLbl>
            <c:dLbl>
              <c:idx val="2"/>
              <c:layout>
                <c:manualLayout>
                  <c:x val="5.905881772843153E-2"/>
                  <c:y val="-4.412283204367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902670498532593"/>
                      <c:h val="0.148616348564190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BBC-4B1B-8188-5F6546E46D3C}"/>
                </c:ext>
              </c:extLst>
            </c:dLbl>
            <c:dLbl>
              <c:idx val="3"/>
              <c:layout>
                <c:manualLayout>
                  <c:x val="0"/>
                  <c:y val="0.108388597660816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48715099143726"/>
                      <c:h val="0.19847608253065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BBC-4B1B-8188-5F6546E46D3C}"/>
                </c:ext>
              </c:extLst>
            </c:dLbl>
            <c:dLbl>
              <c:idx val="4"/>
              <c:layout>
                <c:manualLayout>
                  <c:x val="-5.6198876702605788E-2"/>
                  <c:y val="-1.9129227171291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358680660750617"/>
                      <c:h val="0.14317250772492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BBC-4B1B-8188-5F6546E46D3C}"/>
                </c:ext>
              </c:extLst>
            </c:dLbl>
            <c:dLbl>
              <c:idx val="5"/>
              <c:layout>
                <c:manualLayout>
                  <c:x val="2.4523514524171688E-4"/>
                  <c:y val="-3.2778982618366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BBC-4B1B-8188-5F6546E46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Sheet!$B$599:$B$604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Sheet!$C$599:$C$604</c:f>
              <c:numCache>
                <c:formatCode>0.0%</c:formatCode>
                <c:ptCount val="6"/>
                <c:pt idx="0">
                  <c:v>2.6168224299065412E-2</c:v>
                </c:pt>
                <c:pt idx="1">
                  <c:v>6.1682242990654189E-2</c:v>
                </c:pt>
                <c:pt idx="2">
                  <c:v>0.71775700934579445</c:v>
                </c:pt>
                <c:pt idx="3">
                  <c:v>3.1775700934579446E-2</c:v>
                </c:pt>
                <c:pt idx="4">
                  <c:v>7.4766355140186945E-3</c:v>
                </c:pt>
                <c:pt idx="5">
                  <c:v>0.15514018691588791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BBC-4B1B-8188-5F6546E46D3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Sheet!$D$600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76-463D-8758-AE8D7CC81C99}"/>
              </c:ext>
            </c:extLst>
          </c:dPt>
          <c:dLbls>
            <c:dLbl>
              <c:idx val="0"/>
              <c:layout>
                <c:manualLayout>
                  <c:x val="-0.32314090945886842"/>
                  <c:y val="0.20585276579710629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76-463D-8758-AE8D7CC81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Sheet!$E$600</c:f>
              <c:numCache>
                <c:formatCode>0.0%</c:formatCode>
                <c:ptCount val="1"/>
                <c:pt idx="0">
                  <c:v>8.7850467289719639E-2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76-463D-8758-AE8D7CC81C99}"/>
            </c:ext>
          </c:extLst>
        </c:ser>
        <c:ser>
          <c:idx val="2"/>
          <c:order val="1"/>
          <c:tx>
            <c:strRef>
              <c:f>Sheet!$D$602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E76-463D-8758-AE8D7CC81C99}"/>
              </c:ext>
            </c:extLst>
          </c:dPt>
          <c:dLbls>
            <c:dLbl>
              <c:idx val="0"/>
              <c:layout>
                <c:manualLayout>
                  <c:x val="-1.6090436598215043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E76-463D-8758-AE8D7CC81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Sheet!$E$602</c:f>
              <c:numCache>
                <c:formatCode>0.0%</c:formatCode>
                <c:ptCount val="1"/>
                <c:pt idx="0">
                  <c:v>3.9252336448598137E-2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76-463D-8758-AE8D7CC81C99}"/>
            </c:ext>
          </c:extLst>
        </c:ser>
        <c:dLbls/>
        <c:gapWidth val="100"/>
        <c:axId val="148914944"/>
        <c:axId val="1489164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Sheet!$D$601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Sheet!$E$601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E76-463D-8758-AE8D7CC81C99}"/>
                  </c:ext>
                </c:extLst>
              </c15:ser>
            </c15:filteredBarSeries>
          </c:ext>
        </c:extLst>
      </c:barChart>
      <c:catAx>
        <c:axId val="1489149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916480"/>
        <c:crosses val="autoZero"/>
        <c:auto val="1"/>
        <c:lblAlgn val="ctr"/>
        <c:lblOffset val="100"/>
      </c:catAx>
      <c:valAx>
        <c:axId val="14891648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1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65-448B-966A-7BE6B984273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65-448B-966A-7BE6B984273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65-448B-966A-7BE6B984273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65-448B-966A-7BE6B984273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65-448B-966A-7BE6B984273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65-448B-966A-7BE6B9842737}"/>
              </c:ext>
            </c:extLst>
          </c:dPt>
          <c:dLbls>
            <c:dLbl>
              <c:idx val="0"/>
              <c:layout>
                <c:manualLayout>
                  <c:x val="0.15048556245424949"/>
                  <c:y val="-1.5861298399699745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53586979146821"/>
                      <c:h val="8.4433842928909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65-448B-966A-7BE6B9842737}"/>
                </c:ext>
              </c:extLst>
            </c:dLbl>
            <c:dLbl>
              <c:idx val="1"/>
              <c:layout>
                <c:manualLayout>
                  <c:x val="0.11480897597938747"/>
                  <c:y val="0.145167816686465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15443746865"/>
                      <c:h val="0.1910826020502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365-448B-966A-7BE6B9842737}"/>
                </c:ext>
              </c:extLst>
            </c:dLbl>
            <c:dLbl>
              <c:idx val="2"/>
              <c:layout>
                <c:manualLayout>
                  <c:x val="-1.0672034378984901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98052483591198"/>
                      <c:h val="0.12262634670919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65-448B-966A-7BE6B9842737}"/>
                </c:ext>
              </c:extLst>
            </c:dLbl>
            <c:dLbl>
              <c:idx val="3"/>
              <c:layout>
                <c:manualLayout>
                  <c:x val="-9.4080362566495695E-3"/>
                  <c:y val="0.122304570504547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42107449246326"/>
                      <c:h val="0.20885024465484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65-448B-966A-7BE6B9842737}"/>
                </c:ext>
              </c:extLst>
            </c:dLbl>
            <c:dLbl>
              <c:idx val="4"/>
              <c:layout>
                <c:manualLayout>
                  <c:x val="-9.005472203102248E-2"/>
                  <c:y val="8.2245989907510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59919013296141"/>
                      <c:h val="0.15421474364579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365-448B-966A-7BE6B984273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365-448B-966A-7BE6B9842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Sheet!$B$609:$B$614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Sheet!$C$609:$C$614</c:f>
              <c:numCache>
                <c:formatCode>0.0%</c:formatCode>
                <c:ptCount val="6"/>
                <c:pt idx="0">
                  <c:v>2.9906542056074778E-2</c:v>
                </c:pt>
                <c:pt idx="1">
                  <c:v>0.11588785046728969</c:v>
                </c:pt>
                <c:pt idx="2">
                  <c:v>0.57383177570093458</c:v>
                </c:pt>
                <c:pt idx="3">
                  <c:v>0.18130841121495331</c:v>
                </c:pt>
                <c:pt idx="4">
                  <c:v>9.3457943925233673E-3</c:v>
                </c:pt>
                <c:pt idx="5">
                  <c:v>8.9719626168224306E-2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365-448B-966A-7BE6B984273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Sheet!$D$610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D5-4437-AFA7-D3177FF95BA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D5-4437-AFA7-D3177FF95B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Sheet!$E$610</c:f>
              <c:numCache>
                <c:formatCode>0.0%</c:formatCode>
                <c:ptCount val="1"/>
                <c:pt idx="0">
                  <c:v>0.14579439252336451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D5-4437-AFA7-D3177FF95BA2}"/>
            </c:ext>
          </c:extLst>
        </c:ser>
        <c:ser>
          <c:idx val="2"/>
          <c:order val="1"/>
          <c:tx>
            <c:strRef>
              <c:f>Sheet!$D$612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ED5-4437-AFA7-D3177FF95BA2}"/>
              </c:ext>
            </c:extLst>
          </c:dPt>
          <c:dLbls>
            <c:dLbl>
              <c:idx val="0"/>
              <c:layout>
                <c:manualLayout>
                  <c:x val="-0.38012976202434756"/>
                  <c:y val="-0.2309621036913218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ED5-4437-AFA7-D3177FF95B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Sheet!$E$612</c:f>
              <c:numCache>
                <c:formatCode>0.0%</c:formatCode>
                <c:ptCount val="1"/>
                <c:pt idx="0">
                  <c:v>0.1906542056074767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ED5-4437-AFA7-D3177FF95BA2}"/>
            </c:ext>
          </c:extLst>
        </c:ser>
        <c:dLbls/>
        <c:gapWidth val="100"/>
        <c:axId val="148745216"/>
        <c:axId val="1487592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Sheet!$E$611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ED5-4437-AFA7-D3177FF95BA2}"/>
                  </c:ext>
                </c:extLst>
              </c15:ser>
            </c15:filteredBarSeries>
          </c:ext>
        </c:extLst>
      </c:barChart>
      <c:catAx>
        <c:axId val="1487452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759296"/>
        <c:crosses val="autoZero"/>
        <c:auto val="1"/>
        <c:lblAlgn val="ctr"/>
        <c:lblOffset val="100"/>
      </c:catAx>
      <c:valAx>
        <c:axId val="14875929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74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97-4C8B-A8B5-66383FB3B84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97-4C8B-A8B5-66383FB3B84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97-4C8B-A8B5-66383FB3B84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97-4C8B-A8B5-66383FB3B84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97-4C8B-A8B5-66383FB3B848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97-4C8B-A8B5-66383FB3B848}"/>
              </c:ext>
            </c:extLst>
          </c:dPt>
          <c:dLbls>
            <c:dLbl>
              <c:idx val="0"/>
              <c:layout>
                <c:manualLayout>
                  <c:x val="0.11807061436150447"/>
                  <c:y val="-8.39839789089434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131272281261132"/>
                      <c:h val="6.7636867025825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97-4C8B-A8B5-66383FB3B848}"/>
                </c:ext>
              </c:extLst>
            </c:dLbl>
            <c:dLbl>
              <c:idx val="1"/>
              <c:layout>
                <c:manualLayout>
                  <c:x val="0.1377985758496926"/>
                  <c:y val="0.12147762620421126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01635417807883"/>
                      <c:h val="0.14370222108576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97-4C8B-A8B5-66383FB3B848}"/>
                </c:ext>
              </c:extLst>
            </c:dLbl>
            <c:dLbl>
              <c:idx val="2"/>
              <c:layout>
                <c:manualLayout>
                  <c:x val="9.2278421476144942E-2"/>
                  <c:y val="-8.3985081075362757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690380665626505"/>
                      <c:h val="0.11592740691102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F97-4C8B-A8B5-66383FB3B848}"/>
                </c:ext>
              </c:extLst>
            </c:dLbl>
            <c:dLbl>
              <c:idx val="3"/>
              <c:layout>
                <c:manualLayout>
                  <c:x val="-0.15648695531197807"/>
                  <c:y val="0.14033948691244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341690498407646"/>
                      <c:h val="0.18569476162344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F97-4C8B-A8B5-66383FB3B848}"/>
                </c:ext>
              </c:extLst>
            </c:dLbl>
            <c:dLbl>
              <c:idx val="4"/>
              <c:layout>
                <c:manualLayout>
                  <c:x val="5.997444935141147E-3"/>
                  <c:y val="4.8029546877342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63812902262"/>
                      <c:h val="0.147370892225758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F97-4C8B-A8B5-66383FB3B848}"/>
                </c:ext>
              </c:extLst>
            </c:dLbl>
            <c:dLbl>
              <c:idx val="5"/>
              <c:layout>
                <c:manualLayout>
                  <c:x val="3.1835994806758277E-4"/>
                  <c:y val="-4.5123574898821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6299324143"/>
                      <c:h val="4.38375671219348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F97-4C8B-A8B5-66383FB3B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Sheet!$B$619:$B$624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Sheet!$C$619:$C$624</c:f>
              <c:numCache>
                <c:formatCode>0.0%</c:formatCode>
                <c:ptCount val="6"/>
                <c:pt idx="0">
                  <c:v>2.80373831775701E-2</c:v>
                </c:pt>
                <c:pt idx="1">
                  <c:v>7.2897196261682257E-2</c:v>
                </c:pt>
                <c:pt idx="2">
                  <c:v>0.7345794392523366</c:v>
                </c:pt>
                <c:pt idx="3">
                  <c:v>5.7943925233644868E-2</c:v>
                </c:pt>
                <c:pt idx="4">
                  <c:v>3.7383177570093481E-3</c:v>
                </c:pt>
                <c:pt idx="5">
                  <c:v>0.10280373831775698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F97-4C8B-A8B5-66383FB3B84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Sheet!$D$620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28-4433-9343-9A0674D2B549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28-4433-9343-9A0674D2B5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Sheet!$E$620</c:f>
              <c:numCache>
                <c:formatCode>0.0%</c:formatCode>
                <c:ptCount val="1"/>
                <c:pt idx="0">
                  <c:v>0.10093457943925237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28-4433-9343-9A0674D2B549}"/>
            </c:ext>
          </c:extLst>
        </c:ser>
        <c:ser>
          <c:idx val="2"/>
          <c:order val="1"/>
          <c:tx>
            <c:strRef>
              <c:f>Sheet!$D$622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428-4433-9343-9A0674D2B549}"/>
              </c:ext>
            </c:extLst>
          </c:dPt>
          <c:dLbls>
            <c:dLbl>
              <c:idx val="0"/>
              <c:layout>
                <c:manualLayout>
                  <c:x val="-2.0158396470988122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428-4433-9343-9A0674D2B5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Sheet!$E$622</c:f>
              <c:numCache>
                <c:formatCode>0.0%</c:formatCode>
                <c:ptCount val="1"/>
                <c:pt idx="0">
                  <c:v>6.1682242990654203E-2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28-4433-9343-9A0674D2B549}"/>
            </c:ext>
          </c:extLst>
        </c:ser>
        <c:dLbls/>
        <c:gapWidth val="100"/>
        <c:axId val="149316736"/>
        <c:axId val="1493182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Sheet!$E$621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428-4433-9343-9A0674D2B549}"/>
                  </c:ext>
                </c:extLst>
              </c15:ser>
            </c15:filteredBarSeries>
          </c:ext>
        </c:extLst>
      </c:barChart>
      <c:catAx>
        <c:axId val="1493167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9318272"/>
        <c:crosses val="autoZero"/>
        <c:auto val="1"/>
        <c:lblAlgn val="ctr"/>
        <c:lblOffset val="100"/>
      </c:catAx>
      <c:valAx>
        <c:axId val="14931827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1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F9-4719-B18C-9AD8E88B388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F9-4719-B18C-9AD8E88B388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F9-4719-B18C-9AD8E88B388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F9-4719-B18C-9AD8E88B388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F9-4719-B18C-9AD8E88B388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F9-4719-B18C-9AD8E88B388C}"/>
              </c:ext>
            </c:extLst>
          </c:dPt>
          <c:dLbls>
            <c:dLbl>
              <c:idx val="0"/>
              <c:layout>
                <c:manualLayout>
                  <c:x val="0.12116260457364718"/>
                  <c:y val="-1.2210518579008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93872928704414"/>
                      <c:h val="6.54394827350074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1F9-4719-B18C-9AD8E88B388C}"/>
                </c:ext>
              </c:extLst>
            </c:dLbl>
            <c:dLbl>
              <c:idx val="1"/>
              <c:layout>
                <c:manualLayout>
                  <c:x val="6.7732493629209717E-2"/>
                  <c:y val="9.8533771913172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464995347587211"/>
                      <c:h val="0.195258689116466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F9-4719-B18C-9AD8E88B388C}"/>
                </c:ext>
              </c:extLst>
            </c:dLbl>
            <c:dLbl>
              <c:idx val="2"/>
              <c:layout>
                <c:manualLayout>
                  <c:x val="0.34003500507497531"/>
                  <c:y val="-5.698341712053648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36046099875175"/>
                      <c:h val="0.112365871569590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1F9-4719-B18C-9AD8E88B388C}"/>
                </c:ext>
              </c:extLst>
            </c:dLbl>
            <c:dLbl>
              <c:idx val="3"/>
              <c:layout>
                <c:manualLayout>
                  <c:x val="-2.7493012929566449E-2"/>
                  <c:y val="0.17632660578607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62257227297193"/>
                      <c:h val="0.197972185169825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1F9-4719-B18C-9AD8E88B388C}"/>
                </c:ext>
              </c:extLst>
            </c:dLbl>
            <c:dLbl>
              <c:idx val="4"/>
              <c:layout>
                <c:manualLayout>
                  <c:x val="1.8246247433989407E-2"/>
                  <c:y val="2.7592195301634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525153030998337"/>
                      <c:h val="0.1154581887648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1F9-4719-B18C-9AD8E88B388C}"/>
                </c:ext>
              </c:extLst>
            </c:dLbl>
            <c:dLbl>
              <c:idx val="5"/>
              <c:layout>
                <c:manualLayout>
                  <c:x val="5.1542057220029115E-2"/>
                  <c:y val="-2.9210357692195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1F9-4719-B18C-9AD8E88B3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Sheet!$B$629:$B$634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Sheet!$C$629:$C$634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0.12149532710280368</c:v>
                </c:pt>
                <c:pt idx="2">
                  <c:v>0.702803738317757</c:v>
                </c:pt>
                <c:pt idx="3">
                  <c:v>4.8598130841121516E-2</c:v>
                </c:pt>
                <c:pt idx="4">
                  <c:v>3.7383177570093481E-3</c:v>
                </c:pt>
                <c:pt idx="5">
                  <c:v>8.9719626168224306E-2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1F9-4719-B18C-9AD8E88B388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76-48AE-8FEB-5E7B3087AF2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76-48AE-8FEB-5E7B3087AF2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76-48AE-8FEB-5E7B3087AF2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76-48AE-8FEB-5E7B3087AF2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76-48AE-8FEB-5E7B3087AF2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76-48AE-8FEB-5E7B3087AF27}"/>
              </c:ext>
            </c:extLst>
          </c:dPt>
          <c:dLbls>
            <c:dLbl>
              <c:idx val="0"/>
              <c:layout>
                <c:manualLayout>
                  <c:x val="0.14475709528482436"/>
                  <c:y val="0.1293473193311234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6-48AE-8FEB-5E7B3087AF27}"/>
                </c:ext>
              </c:extLst>
            </c:dLbl>
            <c:dLbl>
              <c:idx val="1"/>
              <c:layout>
                <c:manualLayout>
                  <c:x val="4.0698026504847148E-2"/>
                  <c:y val="7.6824197355849725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86628873683015"/>
                      <c:h val="0.234778462008079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76-48AE-8FEB-5E7B3087AF27}"/>
                </c:ext>
              </c:extLst>
            </c:dLbl>
            <c:dLbl>
              <c:idx val="2"/>
              <c:layout>
                <c:manualLayout>
                  <c:x val="8.5050372784289031E-8"/>
                  <c:y val="0.2975551832935092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9164499157916"/>
                      <c:h val="0.12180125421892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76-48AE-8FEB-5E7B3087AF27}"/>
                </c:ext>
              </c:extLst>
            </c:dLbl>
            <c:dLbl>
              <c:idx val="3"/>
              <c:layout>
                <c:manualLayout>
                  <c:x val="-0.15881132918593699"/>
                  <c:y val="0.10000609113966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262266432540003"/>
                      <c:h val="0.128889904850840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976-48AE-8FEB-5E7B3087AF27}"/>
                </c:ext>
              </c:extLst>
            </c:dLbl>
            <c:dLbl>
              <c:idx val="4"/>
              <c:layout>
                <c:manualLayout>
                  <c:x val="-0.10400554936672345"/>
                  <c:y val="8.82404642976997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254554915239648"/>
                      <c:h val="8.53658169411037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976-48AE-8FEB-5E7B3087AF27}"/>
                </c:ext>
              </c:extLst>
            </c:dLbl>
            <c:dLbl>
              <c:idx val="5"/>
              <c:layout>
                <c:manualLayout>
                  <c:x val="0.2722613822488645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502623378748532"/>
                      <c:h val="8.4288171585783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976-48AE-8FEB-5E7B3087A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Sheet!$B$53:$B$58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Sheet!$C$53:$C$58</c:f>
              <c:numCache>
                <c:formatCode>0.0%</c:formatCode>
                <c:ptCount val="6"/>
                <c:pt idx="0">
                  <c:v>0.17009345794392522</c:v>
                </c:pt>
                <c:pt idx="1">
                  <c:v>0.42616822429906542</c:v>
                </c:pt>
                <c:pt idx="2">
                  <c:v>0.35140186915887861</c:v>
                </c:pt>
                <c:pt idx="3">
                  <c:v>2.80373831775701E-2</c:v>
                </c:pt>
                <c:pt idx="4">
                  <c:v>1.8691588785046736E-3</c:v>
                </c:pt>
                <c:pt idx="5">
                  <c:v>2.2429906542056077E-2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976-48AE-8FEB-5E7B3087AF2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Sheet!$D$630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1E-428D-9D4C-E4476468736D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1E-428D-9D4C-E44764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Sheet!$E$630</c:f>
              <c:numCache>
                <c:formatCode>0.0%</c:formatCode>
                <c:ptCount val="1"/>
                <c:pt idx="0">
                  <c:v>0.15514018691588782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1E-428D-9D4C-E4476468736D}"/>
            </c:ext>
          </c:extLst>
        </c:ser>
        <c:ser>
          <c:idx val="2"/>
          <c:order val="1"/>
          <c:tx>
            <c:strRef>
              <c:f>Sheet!$D$632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31E-428D-9D4C-E4476468736D}"/>
              </c:ext>
            </c:extLst>
          </c:dPt>
          <c:dLbls>
            <c:dLbl>
              <c:idx val="0"/>
              <c:layout>
                <c:manualLayout>
                  <c:x val="-2.7609520295922542E-2"/>
                  <c:y val="2.4782739149750081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31E-428D-9D4C-E44764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Sheet!$E$632</c:f>
              <c:numCache>
                <c:formatCode>0.0%</c:formatCode>
                <c:ptCount val="1"/>
                <c:pt idx="0">
                  <c:v>5.2336448598130865E-2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1E-428D-9D4C-E4476468736D}"/>
            </c:ext>
          </c:extLst>
        </c:ser>
        <c:dLbls/>
        <c:gapWidth val="100"/>
        <c:axId val="149450112"/>
        <c:axId val="1494682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Sheet!$D$631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Sheet!$E$631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31E-428D-9D4C-E4476468736D}"/>
                  </c:ext>
                </c:extLst>
              </c15:ser>
            </c15:filteredBarSeries>
          </c:ext>
        </c:extLst>
      </c:barChart>
      <c:catAx>
        <c:axId val="149450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9468288"/>
        <c:crosses val="autoZero"/>
        <c:auto val="1"/>
        <c:lblAlgn val="ctr"/>
        <c:lblOffset val="100"/>
      </c:catAx>
      <c:valAx>
        <c:axId val="14946828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45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38-4AA0-ADAE-0B4CC4B0744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38-4AA0-ADAE-0B4CC4B0744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38-4AA0-ADAE-0B4CC4B0744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38-4AA0-ADAE-0B4CC4B0744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38-4AA0-ADAE-0B4CC4B0744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38-4AA0-ADAE-0B4CC4B07444}"/>
              </c:ext>
            </c:extLst>
          </c:dPt>
          <c:dLbls>
            <c:dLbl>
              <c:idx val="0"/>
              <c:layout>
                <c:manualLayout>
                  <c:x val="0.13332863202496545"/>
                  <c:y val="-1.1456299425510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0760136880644036"/>
                      <c:h val="5.0064746770441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38-4AA0-ADAE-0B4CC4B07444}"/>
                </c:ext>
              </c:extLst>
            </c:dLbl>
            <c:dLbl>
              <c:idx val="1"/>
              <c:layout>
                <c:manualLayout>
                  <c:x val="0.1256274787372286"/>
                  <c:y val="7.56520119309061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915880025765699"/>
                      <c:h val="0.13224578604744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38-4AA0-ADAE-0B4CC4B07444}"/>
                </c:ext>
              </c:extLst>
            </c:dLbl>
            <c:dLbl>
              <c:idx val="2"/>
              <c:layout>
                <c:manualLayout>
                  <c:x val="5.1460552946434514E-2"/>
                  <c:y val="-3.436923655641899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44757418009893"/>
                      <c:h val="0.11860250715010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38-4AA0-ADAE-0B4CC4B07444}"/>
                </c:ext>
              </c:extLst>
            </c:dLbl>
            <c:dLbl>
              <c:idx val="3"/>
              <c:layout>
                <c:manualLayout>
                  <c:x val="7.7649276852284715E-8"/>
                  <c:y val="9.9748054327654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346618473523031"/>
                      <c:h val="0.21530477439212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38-4AA0-ADAE-0B4CC4B07444}"/>
                </c:ext>
              </c:extLst>
            </c:dLbl>
            <c:dLbl>
              <c:idx val="4"/>
              <c:layout>
                <c:manualLayout>
                  <c:x val="7.8881012882689296E-8"/>
                  <c:y val="-5.2149452956318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587718447160996"/>
                      <c:h val="0.14892118033520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38-4AA0-ADAE-0B4CC4B07444}"/>
                </c:ext>
              </c:extLst>
            </c:dLbl>
            <c:dLbl>
              <c:idx val="5"/>
              <c:layout>
                <c:manualLayout>
                  <c:x val="7.8881012882689296E-8"/>
                  <c:y val="-5.6762575780332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38-4AA0-ADAE-0B4CC4B07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Sheet!$B$639:$B$644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Sheet!$C$639:$C$644</c:f>
              <c:numCache>
                <c:formatCode>0.0%</c:formatCode>
                <c:ptCount val="6"/>
                <c:pt idx="0">
                  <c:v>2.80373831775701E-2</c:v>
                </c:pt>
                <c:pt idx="1">
                  <c:v>4.2990654205607493E-2</c:v>
                </c:pt>
                <c:pt idx="2">
                  <c:v>0.74392523364486007</c:v>
                </c:pt>
                <c:pt idx="3">
                  <c:v>3.5514018691588788E-2</c:v>
                </c:pt>
                <c:pt idx="4">
                  <c:v>5.6074766355140183E-3</c:v>
                </c:pt>
                <c:pt idx="5">
                  <c:v>0.14392523364485979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38-4AA0-ADAE-0B4CC4B0744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29-405E-B8CC-F70C64365F4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29-405E-B8CC-F70C64365F40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29-405E-B8CC-F70C64365F4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29-405E-B8CC-F70C64365F40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29-405E-B8CC-F70C64365F4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29-405E-B8CC-F70C64365F40}"/>
              </c:ext>
            </c:extLst>
          </c:dPt>
          <c:dLbls>
            <c:dLbl>
              <c:idx val="0"/>
              <c:layout>
                <c:manualLayout>
                  <c:x val="0.16437770514767461"/>
                  <c:y val="-1.3954858421594281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679073569954576"/>
                      <c:h val="8.4433846741789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29-405E-B8CC-F70C64365F40}"/>
                </c:ext>
              </c:extLst>
            </c:dLbl>
            <c:dLbl>
              <c:idx val="1"/>
              <c:layout>
                <c:manualLayout>
                  <c:x val="0.10257947264642621"/>
                  <c:y val="0.112932815529103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8017501844842"/>
                      <c:h val="0.177881721385081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29-405E-B8CC-F70C64365F40}"/>
                </c:ext>
              </c:extLst>
            </c:dLbl>
            <c:dLbl>
              <c:idx val="2"/>
              <c:layout>
                <c:manualLayout>
                  <c:x val="0.19132551935631631"/>
                  <c:y val="-8.544846313874515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89514171820827"/>
                      <c:h val="0.11794736195251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29-405E-B8CC-F70C64365F40}"/>
                </c:ext>
              </c:extLst>
            </c:dLbl>
            <c:dLbl>
              <c:idx val="3"/>
              <c:layout>
                <c:manualLayout>
                  <c:x val="-0.15736903415506814"/>
                  <c:y val="0.144977813107141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65274729789633"/>
                      <c:h val="0.194971414012830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329-405E-B8CC-F70C64365F40}"/>
                </c:ext>
              </c:extLst>
            </c:dLbl>
            <c:dLbl>
              <c:idx val="4"/>
              <c:layout>
                <c:manualLayout>
                  <c:x val="0"/>
                  <c:y val="3.953348278964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483759131526402"/>
                      <c:h val="0.14854150014308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329-405E-B8CC-F70C64365F40}"/>
                </c:ext>
              </c:extLst>
            </c:dLbl>
            <c:dLbl>
              <c:idx val="5"/>
              <c:layout>
                <c:manualLayout>
                  <c:x val="2.4001402047798656E-4"/>
                  <c:y val="-4.4260509712417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329-405E-B8CC-F70C64365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Sheet!$B$649:$B$654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Sheet!$C$649:$C$654</c:f>
              <c:numCache>
                <c:formatCode>0.0%</c:formatCode>
                <c:ptCount val="6"/>
                <c:pt idx="0">
                  <c:v>3.1775700934579446E-2</c:v>
                </c:pt>
                <c:pt idx="1">
                  <c:v>9.1588785046728932E-2</c:v>
                </c:pt>
                <c:pt idx="2">
                  <c:v>0.71028037383177567</c:v>
                </c:pt>
                <c:pt idx="3">
                  <c:v>3.7383177570093476E-2</c:v>
                </c:pt>
                <c:pt idx="4">
                  <c:v>7.4766355140186945E-3</c:v>
                </c:pt>
                <c:pt idx="5">
                  <c:v>0.12149532710280368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329-405E-B8CC-F70C64365F4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5F-4D41-865F-012571508E7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5F-4D41-865F-012571508E70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5F-4D41-865F-012571508E7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5F-4D41-865F-012571508E70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5F-4D41-865F-012571508E7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5F-4D41-865F-012571508E70}"/>
              </c:ext>
            </c:extLst>
          </c:dPt>
          <c:dLbls>
            <c:dLbl>
              <c:idx val="0"/>
              <c:layout>
                <c:manualLayout>
                  <c:x val="0.11592622145347577"/>
                  <c:y val="-1.145113021273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8086768605355806"/>
                      <c:h val="5.0079843900890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85F-4D41-865F-012571508E70}"/>
                </c:ext>
              </c:extLst>
            </c:dLbl>
            <c:dLbl>
              <c:idx val="1"/>
              <c:layout>
                <c:manualLayout>
                  <c:x val="3.5411423946577265E-2"/>
                  <c:y val="8.2829368489295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41932240241666"/>
                      <c:h val="0.22099899101835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85F-4D41-865F-012571508E70}"/>
                </c:ext>
              </c:extLst>
            </c:dLbl>
            <c:dLbl>
              <c:idx val="2"/>
              <c:layout>
                <c:manualLayout>
                  <c:x val="0.38044215358306227"/>
                  <c:y val="-5.725677816560102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0521988455634"/>
                      <c:h val="0.11855015919187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85F-4D41-865F-012571508E70}"/>
                </c:ext>
              </c:extLst>
            </c:dLbl>
            <c:dLbl>
              <c:idx val="3"/>
              <c:layout>
                <c:manualLayout>
                  <c:x val="-5.0903381296384768E-2"/>
                  <c:y val="0.17946303060577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7792925483913"/>
                      <c:h val="0.18950776302726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85F-4D41-865F-012571508E70}"/>
                </c:ext>
              </c:extLst>
            </c:dLbl>
            <c:dLbl>
              <c:idx val="4"/>
              <c:layout>
                <c:manualLayout>
                  <c:x val="-6.2182284838277506E-3"/>
                  <c:y val="6.2406845025287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831145229582388"/>
                      <c:h val="0.14889084153036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85F-4D41-865F-012571508E70}"/>
                </c:ext>
              </c:extLst>
            </c:dLbl>
            <c:dLbl>
              <c:idx val="5"/>
              <c:layout>
                <c:manualLayout>
                  <c:x val="3.7480335750925929E-2"/>
                  <c:y val="-3.7263582580473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2776177885"/>
                      <c:h val="4.911977847487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85F-4D41-865F-012571508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Sheet!$B$659:$B$664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Sheet!$C$659:$C$664</c:f>
              <c:numCache>
                <c:formatCode>0.0%</c:formatCode>
                <c:ptCount val="6"/>
                <c:pt idx="0">
                  <c:v>4.2990654205607493E-2</c:v>
                </c:pt>
                <c:pt idx="1">
                  <c:v>0.15140186915887849</c:v>
                </c:pt>
                <c:pt idx="2">
                  <c:v>0.652336448598131</c:v>
                </c:pt>
                <c:pt idx="3">
                  <c:v>5.6074766355140193E-2</c:v>
                </c:pt>
                <c:pt idx="4">
                  <c:v>5.6074766355140183E-3</c:v>
                </c:pt>
                <c:pt idx="5">
                  <c:v>9.1588785046728932E-2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85F-4D41-865F-012571508E7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64738542297604"/>
          <c:y val="4.6099303652008622E-2"/>
          <c:w val="0.77444770845951971"/>
          <c:h val="0.6682645060728718"/>
        </c:manualLayout>
      </c:layout>
      <c:barChart>
        <c:barDir val="col"/>
        <c:grouping val="clustered"/>
        <c:ser>
          <c:idx val="0"/>
          <c:order val="0"/>
          <c:tx>
            <c:strRef>
              <c:f>Sheet!$B$5</c:f>
              <c:strCache>
                <c:ptCount val="1"/>
                <c:pt idx="0">
                  <c:v>Повністю позитивне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Німеччини</c:v>
                </c:pt>
                <c:pt idx="7">
                  <c:v>Чехії</c:v>
                </c:pt>
                <c:pt idx="8">
                  <c:v> Італії</c:v>
                </c:pt>
                <c:pt idx="9">
                  <c:v>Іспанії</c:v>
                </c:pt>
                <c:pt idx="10">
                  <c:v>Польщі</c:v>
                </c:pt>
                <c:pt idx="11">
                  <c:v>Болгарії</c:v>
                </c:pt>
                <c:pt idx="12">
                  <c:v>Румунії</c:v>
                </c:pt>
                <c:pt idx="13">
                  <c:v>Мексики</c:v>
                </c:pt>
                <c:pt idx="14">
                  <c:v>США</c:v>
                </c:pt>
                <c:pt idx="15">
                  <c:v>Сербії</c:v>
                </c:pt>
                <c:pt idx="16">
                  <c:v>Словаччини</c:v>
                </c:pt>
                <c:pt idx="17">
                  <c:v>Угорщини</c:v>
                </c:pt>
              </c:strCache>
            </c:strRef>
          </c:cat>
          <c:val>
            <c:numRef>
              <c:f>Sheet!$C$5:$T$5</c:f>
              <c:numCache>
                <c:formatCode>0.0%</c:formatCode>
                <c:ptCount val="18"/>
                <c:pt idx="0">
                  <c:v>0.405607476635514</c:v>
                </c:pt>
                <c:pt idx="1">
                  <c:v>0.43925233644859812</c:v>
                </c:pt>
                <c:pt idx="2">
                  <c:v>0.34953271028037391</c:v>
                </c:pt>
                <c:pt idx="3">
                  <c:v>0.34766355140186922</c:v>
                </c:pt>
                <c:pt idx="4">
                  <c:v>0.29158878504672914</c:v>
                </c:pt>
                <c:pt idx="5">
                  <c:v>0.26355140186915887</c:v>
                </c:pt>
                <c:pt idx="6">
                  <c:v>0.23738317757009339</c:v>
                </c:pt>
                <c:pt idx="7">
                  <c:v>0.19252336448598131</c:v>
                </c:pt>
                <c:pt idx="8">
                  <c:v>0.17009345794392522</c:v>
                </c:pt>
                <c:pt idx="9">
                  <c:v>0.15327102803738321</c:v>
                </c:pt>
                <c:pt idx="10">
                  <c:v>0.21495327102803741</c:v>
                </c:pt>
                <c:pt idx="11">
                  <c:v>8.4112149532710262E-2</c:v>
                </c:pt>
                <c:pt idx="12">
                  <c:v>7.4766355140186924E-2</c:v>
                </c:pt>
                <c:pt idx="13">
                  <c:v>6.7289719626168226E-2</c:v>
                </c:pt>
                <c:pt idx="14">
                  <c:v>6.7289719626168226E-2</c:v>
                </c:pt>
                <c:pt idx="15">
                  <c:v>3.5514018691588788E-2</c:v>
                </c:pt>
                <c:pt idx="16">
                  <c:v>3.3644859813084113E-2</c:v>
                </c:pt>
                <c:pt idx="17">
                  <c:v>4.1121495327102797E-2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Sheet!$B$6</c:f>
              <c:strCache>
                <c:ptCount val="1"/>
                <c:pt idx="0">
                  <c:v>Здебільшого позитивне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Німеччини</c:v>
                </c:pt>
                <c:pt idx="7">
                  <c:v>Чехії</c:v>
                </c:pt>
                <c:pt idx="8">
                  <c:v> Італії</c:v>
                </c:pt>
                <c:pt idx="9">
                  <c:v>Іспанії</c:v>
                </c:pt>
                <c:pt idx="10">
                  <c:v>Польщі</c:v>
                </c:pt>
                <c:pt idx="11">
                  <c:v>Болгарії</c:v>
                </c:pt>
                <c:pt idx="12">
                  <c:v>Румунії</c:v>
                </c:pt>
                <c:pt idx="13">
                  <c:v>Мексики</c:v>
                </c:pt>
                <c:pt idx="14">
                  <c:v>США</c:v>
                </c:pt>
                <c:pt idx="15">
                  <c:v>Сербії</c:v>
                </c:pt>
                <c:pt idx="16">
                  <c:v>Словаччини</c:v>
                </c:pt>
                <c:pt idx="17">
                  <c:v>Угорщини</c:v>
                </c:pt>
              </c:strCache>
            </c:strRef>
          </c:cat>
          <c:val>
            <c:numRef>
              <c:f>Sheet!$C$6:$T$6</c:f>
              <c:numCache>
                <c:formatCode>0.0%</c:formatCode>
                <c:ptCount val="18"/>
                <c:pt idx="0">
                  <c:v>0.35700934579439247</c:v>
                </c:pt>
                <c:pt idx="1">
                  <c:v>0.33271028037383188</c:v>
                </c:pt>
                <c:pt idx="2">
                  <c:v>0.35327102803738319</c:v>
                </c:pt>
                <c:pt idx="3">
                  <c:v>0.34953271028037391</c:v>
                </c:pt>
                <c:pt idx="4">
                  <c:v>0.41308411214953272</c:v>
                </c:pt>
                <c:pt idx="5">
                  <c:v>0.47663551401869164</c:v>
                </c:pt>
                <c:pt idx="6">
                  <c:v>0.45046728971962624</c:v>
                </c:pt>
                <c:pt idx="7">
                  <c:v>0.42429906542056067</c:v>
                </c:pt>
                <c:pt idx="8">
                  <c:v>0.42616822429906542</c:v>
                </c:pt>
                <c:pt idx="9">
                  <c:v>0.40373831775700941</c:v>
                </c:pt>
                <c:pt idx="10">
                  <c:v>0.41308411214953272</c:v>
                </c:pt>
                <c:pt idx="11">
                  <c:v>0.33644859813084127</c:v>
                </c:pt>
                <c:pt idx="12">
                  <c:v>0.33644859813084127</c:v>
                </c:pt>
                <c:pt idx="13">
                  <c:v>0.19252336448598131</c:v>
                </c:pt>
                <c:pt idx="14">
                  <c:v>0.29345794392523378</c:v>
                </c:pt>
                <c:pt idx="15">
                  <c:v>0.12897196261682239</c:v>
                </c:pt>
                <c:pt idx="16">
                  <c:v>0.16448598130841122</c:v>
                </c:pt>
                <c:pt idx="17">
                  <c:v>8.4112149532710262E-2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Sheet!$B$7</c:f>
              <c:strCache>
                <c:ptCount val="1"/>
                <c:pt idx="0">
                  <c:v>Нейтральне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Німеччини</c:v>
                </c:pt>
                <c:pt idx="7">
                  <c:v>Чехії</c:v>
                </c:pt>
                <c:pt idx="8">
                  <c:v> Італії</c:v>
                </c:pt>
                <c:pt idx="9">
                  <c:v>Іспанії</c:v>
                </c:pt>
                <c:pt idx="10">
                  <c:v>Польщі</c:v>
                </c:pt>
                <c:pt idx="11">
                  <c:v>Болгарії</c:v>
                </c:pt>
                <c:pt idx="12">
                  <c:v>Румунії</c:v>
                </c:pt>
                <c:pt idx="13">
                  <c:v>Мексики</c:v>
                </c:pt>
                <c:pt idx="14">
                  <c:v>США</c:v>
                </c:pt>
                <c:pt idx="15">
                  <c:v>Сербії</c:v>
                </c:pt>
                <c:pt idx="16">
                  <c:v>Словаччини</c:v>
                </c:pt>
                <c:pt idx="17">
                  <c:v>Угорщини</c:v>
                </c:pt>
              </c:strCache>
            </c:strRef>
          </c:cat>
          <c:val>
            <c:numRef>
              <c:f>Sheet!$C$7:$T$7</c:f>
              <c:numCache>
                <c:formatCode>0.0%</c:formatCode>
                <c:ptCount val="18"/>
                <c:pt idx="0">
                  <c:v>0.18691588785046739</c:v>
                </c:pt>
                <c:pt idx="1">
                  <c:v>0.12710280373831778</c:v>
                </c:pt>
                <c:pt idx="2">
                  <c:v>0.25420560747663545</c:v>
                </c:pt>
                <c:pt idx="3">
                  <c:v>0.26355140186915887</c:v>
                </c:pt>
                <c:pt idx="4">
                  <c:v>0.24859813084112159</c:v>
                </c:pt>
                <c:pt idx="5">
                  <c:v>0.18317757009345786</c:v>
                </c:pt>
                <c:pt idx="6">
                  <c:v>0.22429906542056072</c:v>
                </c:pt>
                <c:pt idx="7">
                  <c:v>0.32149532710280387</c:v>
                </c:pt>
                <c:pt idx="8">
                  <c:v>0.35140186915887861</c:v>
                </c:pt>
                <c:pt idx="9">
                  <c:v>0.38878504672897202</c:v>
                </c:pt>
                <c:pt idx="10">
                  <c:v>0.22056074766355138</c:v>
                </c:pt>
                <c:pt idx="11">
                  <c:v>0.50654205607476632</c:v>
                </c:pt>
                <c:pt idx="12">
                  <c:v>0.46542056074766369</c:v>
                </c:pt>
                <c:pt idx="13">
                  <c:v>0.64485981308411244</c:v>
                </c:pt>
                <c:pt idx="14">
                  <c:v>0.3121495327102804</c:v>
                </c:pt>
                <c:pt idx="15">
                  <c:v>0.59813084112149528</c:v>
                </c:pt>
                <c:pt idx="16">
                  <c:v>0.41495327102803736</c:v>
                </c:pt>
                <c:pt idx="17">
                  <c:v>0.27850467289719638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Sheet!$B$8</c:f>
              <c:strCache>
                <c:ptCount val="1"/>
                <c:pt idx="0">
                  <c:v>Здебільшого негативне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Німеччини</c:v>
                </c:pt>
                <c:pt idx="7">
                  <c:v>Чехії</c:v>
                </c:pt>
                <c:pt idx="8">
                  <c:v> Італії</c:v>
                </c:pt>
                <c:pt idx="9">
                  <c:v>Іспанії</c:v>
                </c:pt>
                <c:pt idx="10">
                  <c:v>Польщі</c:v>
                </c:pt>
                <c:pt idx="11">
                  <c:v>Болгарії</c:v>
                </c:pt>
                <c:pt idx="12">
                  <c:v>Румунії</c:v>
                </c:pt>
                <c:pt idx="13">
                  <c:v>Мексики</c:v>
                </c:pt>
                <c:pt idx="14">
                  <c:v>США</c:v>
                </c:pt>
                <c:pt idx="15">
                  <c:v>Сербії</c:v>
                </c:pt>
                <c:pt idx="16">
                  <c:v>Словаччини</c:v>
                </c:pt>
                <c:pt idx="17">
                  <c:v>Угорщини</c:v>
                </c:pt>
              </c:strCache>
            </c:strRef>
          </c:cat>
          <c:val>
            <c:numRef>
              <c:f>Sheet!$C$8:$T$8</c:f>
              <c:numCache>
                <c:formatCode>0.0%</c:formatCode>
                <c:ptCount val="18"/>
                <c:pt idx="0">
                  <c:v>1.121495327102804E-2</c:v>
                </c:pt>
                <c:pt idx="1">
                  <c:v>5.4205607476635512E-2</c:v>
                </c:pt>
                <c:pt idx="2">
                  <c:v>1.4953271028037382E-2</c:v>
                </c:pt>
                <c:pt idx="3">
                  <c:v>9.3457943925233673E-3</c:v>
                </c:pt>
                <c:pt idx="4">
                  <c:v>2.0560747663551402E-2</c:v>
                </c:pt>
                <c:pt idx="5">
                  <c:v>5.0467289719626184E-2</c:v>
                </c:pt>
                <c:pt idx="6">
                  <c:v>5.7943925233644868E-2</c:v>
                </c:pt>
                <c:pt idx="7">
                  <c:v>3.3644859813084113E-2</c:v>
                </c:pt>
                <c:pt idx="8">
                  <c:v>2.80373831775701E-2</c:v>
                </c:pt>
                <c:pt idx="9">
                  <c:v>1.8691588785046735E-2</c:v>
                </c:pt>
                <c:pt idx="10">
                  <c:v>0.1102803738317757</c:v>
                </c:pt>
                <c:pt idx="11">
                  <c:v>3.3644859813084113E-2</c:v>
                </c:pt>
                <c:pt idx="12">
                  <c:v>7.2897196261682257E-2</c:v>
                </c:pt>
                <c:pt idx="13">
                  <c:v>3.9252336448598137E-2</c:v>
                </c:pt>
                <c:pt idx="14">
                  <c:v>0.2579439252336449</c:v>
                </c:pt>
                <c:pt idx="15">
                  <c:v>0.15327102803738321</c:v>
                </c:pt>
                <c:pt idx="16">
                  <c:v>0.27289719626168218</c:v>
                </c:pt>
                <c:pt idx="17">
                  <c:v>0.3663551401869159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Sheet!$B$9</c:f>
              <c:strCache>
                <c:ptCount val="1"/>
                <c:pt idx="0">
                  <c:v>Повністю негативне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Німеччини</c:v>
                </c:pt>
                <c:pt idx="7">
                  <c:v>Чехії</c:v>
                </c:pt>
                <c:pt idx="8">
                  <c:v> Італії</c:v>
                </c:pt>
                <c:pt idx="9">
                  <c:v>Іспанії</c:v>
                </c:pt>
                <c:pt idx="10">
                  <c:v>Польщі</c:v>
                </c:pt>
                <c:pt idx="11">
                  <c:v>Болгарії</c:v>
                </c:pt>
                <c:pt idx="12">
                  <c:v>Румунії</c:v>
                </c:pt>
                <c:pt idx="13">
                  <c:v>Мексики</c:v>
                </c:pt>
                <c:pt idx="14">
                  <c:v>США</c:v>
                </c:pt>
                <c:pt idx="15">
                  <c:v>Сербії</c:v>
                </c:pt>
                <c:pt idx="16">
                  <c:v>Словаччини</c:v>
                </c:pt>
                <c:pt idx="17">
                  <c:v>Угорщини</c:v>
                </c:pt>
              </c:strCache>
            </c:strRef>
          </c:cat>
          <c:val>
            <c:numRef>
              <c:f>Sheet!$C$9:$T$9</c:f>
              <c:numCache>
                <c:formatCode>0.0%</c:formatCode>
                <c:ptCount val="18"/>
                <c:pt idx="0">
                  <c:v>1.6822429906542063E-2</c:v>
                </c:pt>
                <c:pt idx="1">
                  <c:v>3.1775700934579446E-2</c:v>
                </c:pt>
                <c:pt idx="2">
                  <c:v>3.7383177570093481E-3</c:v>
                </c:pt>
                <c:pt idx="3">
                  <c:v>5.6074766355140183E-3</c:v>
                </c:pt>
                <c:pt idx="4">
                  <c:v>1.8691588785046736E-3</c:v>
                </c:pt>
                <c:pt idx="5">
                  <c:v>1.121495327102804E-2</c:v>
                </c:pt>
                <c:pt idx="6">
                  <c:v>9.3457943925233673E-3</c:v>
                </c:pt>
                <c:pt idx="7">
                  <c:v>5.6074766355140183E-3</c:v>
                </c:pt>
                <c:pt idx="8">
                  <c:v>1.8691588785046736E-3</c:v>
                </c:pt>
                <c:pt idx="9">
                  <c:v>3.7383177570093481E-3</c:v>
                </c:pt>
                <c:pt idx="10">
                  <c:v>1.8691588785046735E-2</c:v>
                </c:pt>
                <c:pt idx="11">
                  <c:v>7.4766355140186945E-3</c:v>
                </c:pt>
                <c:pt idx="12">
                  <c:v>1.4953271028037382E-2</c:v>
                </c:pt>
                <c:pt idx="13">
                  <c:v>3.7383177570093481E-3</c:v>
                </c:pt>
                <c:pt idx="14">
                  <c:v>4.1121495327102797E-2</c:v>
                </c:pt>
                <c:pt idx="15">
                  <c:v>3.9252336448598137E-2</c:v>
                </c:pt>
                <c:pt idx="16">
                  <c:v>7.2897196261682257E-2</c:v>
                </c:pt>
                <c:pt idx="17">
                  <c:v>0.19439252336448598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Sheet!$B$10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Німеччини</c:v>
                </c:pt>
                <c:pt idx="7">
                  <c:v>Чехії</c:v>
                </c:pt>
                <c:pt idx="8">
                  <c:v> Італії</c:v>
                </c:pt>
                <c:pt idx="9">
                  <c:v>Іспанії</c:v>
                </c:pt>
                <c:pt idx="10">
                  <c:v>Польщі</c:v>
                </c:pt>
                <c:pt idx="11">
                  <c:v>Болгарії</c:v>
                </c:pt>
                <c:pt idx="12">
                  <c:v>Румунії</c:v>
                </c:pt>
                <c:pt idx="13">
                  <c:v>Мексики</c:v>
                </c:pt>
                <c:pt idx="14">
                  <c:v>США</c:v>
                </c:pt>
                <c:pt idx="15">
                  <c:v>Сербії</c:v>
                </c:pt>
                <c:pt idx="16">
                  <c:v>Словаччини</c:v>
                </c:pt>
                <c:pt idx="17">
                  <c:v>Угорщини</c:v>
                </c:pt>
              </c:strCache>
            </c:strRef>
          </c:cat>
          <c:val>
            <c:numRef>
              <c:f>Sheet!$C$10:$T$10</c:f>
              <c:numCache>
                <c:formatCode>0.0%</c:formatCode>
                <c:ptCount val="18"/>
                <c:pt idx="0">
                  <c:v>2.2429906542056077E-2</c:v>
                </c:pt>
                <c:pt idx="1">
                  <c:v>1.4953271028037382E-2</c:v>
                </c:pt>
                <c:pt idx="2">
                  <c:v>2.4299065420560758E-2</c:v>
                </c:pt>
                <c:pt idx="3">
                  <c:v>2.4299065420560758E-2</c:v>
                </c:pt>
                <c:pt idx="4">
                  <c:v>2.4299065420560758E-2</c:v>
                </c:pt>
                <c:pt idx="5">
                  <c:v>1.4953271028037382E-2</c:v>
                </c:pt>
                <c:pt idx="6">
                  <c:v>2.0560747663551402E-2</c:v>
                </c:pt>
                <c:pt idx="7">
                  <c:v>2.2429906542056077E-2</c:v>
                </c:pt>
                <c:pt idx="8">
                  <c:v>2.2429906542056077E-2</c:v>
                </c:pt>
                <c:pt idx="9">
                  <c:v>3.1775700934579446E-2</c:v>
                </c:pt>
                <c:pt idx="10">
                  <c:v>2.2429906542056077E-2</c:v>
                </c:pt>
                <c:pt idx="11">
                  <c:v>3.1775700934579446E-2</c:v>
                </c:pt>
                <c:pt idx="12">
                  <c:v>3.5514018691588788E-2</c:v>
                </c:pt>
                <c:pt idx="13">
                  <c:v>5.2336448598130844E-2</c:v>
                </c:pt>
                <c:pt idx="14">
                  <c:v>2.80373831775701E-2</c:v>
                </c:pt>
                <c:pt idx="15">
                  <c:v>4.4859813084112153E-2</c:v>
                </c:pt>
                <c:pt idx="16">
                  <c:v>4.1121495327102797E-2</c:v>
                </c:pt>
                <c:pt idx="17">
                  <c:v>3.5514018691588788E-2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149849984"/>
        <c:axId val="149851520"/>
      </c:barChart>
      <c:lineChart>
        <c:grouping val="standard"/>
        <c:ser>
          <c:idx val="6"/>
          <c:order val="6"/>
          <c:tx>
            <c:strRef>
              <c:f>Sheet!$B$11</c:f>
              <c:strCache>
                <c:ptCount val="1"/>
                <c:pt idx="0">
                  <c:v>Позитивне - Негативне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Sheet!$C$11:$T$11</c:f>
              <c:numCache>
                <c:formatCode>0.0%</c:formatCode>
                <c:ptCount val="18"/>
                <c:pt idx="0">
                  <c:v>0.73457943925233649</c:v>
                </c:pt>
                <c:pt idx="1">
                  <c:v>0.68598130841121507</c:v>
                </c:pt>
                <c:pt idx="2">
                  <c:v>0.68411214953271027</c:v>
                </c:pt>
                <c:pt idx="3">
                  <c:v>0.68224299065420579</c:v>
                </c:pt>
                <c:pt idx="4">
                  <c:v>0.68224299065420568</c:v>
                </c:pt>
                <c:pt idx="5">
                  <c:v>0.6785046728971964</c:v>
                </c:pt>
                <c:pt idx="6">
                  <c:v>0.62056074766355129</c:v>
                </c:pt>
                <c:pt idx="7">
                  <c:v>0.57757009345794397</c:v>
                </c:pt>
                <c:pt idx="8">
                  <c:v>0.56635514018691568</c:v>
                </c:pt>
                <c:pt idx="9">
                  <c:v>0.53457943925233653</c:v>
                </c:pt>
                <c:pt idx="10">
                  <c:v>0.49906542056074771</c:v>
                </c:pt>
                <c:pt idx="11">
                  <c:v>0.37943925233644865</c:v>
                </c:pt>
                <c:pt idx="12">
                  <c:v>0.32336448598130851</c:v>
                </c:pt>
                <c:pt idx="13">
                  <c:v>0.21682242990654207</c:v>
                </c:pt>
                <c:pt idx="14">
                  <c:v>6.1682242990654383E-2</c:v>
                </c:pt>
                <c:pt idx="15">
                  <c:v>-2.8037383177570159E-2</c:v>
                </c:pt>
                <c:pt idx="16">
                  <c:v>-0.14766355140186913</c:v>
                </c:pt>
                <c:pt idx="17">
                  <c:v>-0.43551401869158884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149899904"/>
        <c:axId val="149898368"/>
      </c:lineChart>
      <c:catAx>
        <c:axId val="149849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51520"/>
        <c:crosses val="autoZero"/>
        <c:auto val="1"/>
        <c:lblAlgn val="ctr"/>
        <c:lblOffset val="100"/>
      </c:catAx>
      <c:valAx>
        <c:axId val="149851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49984"/>
        <c:crosses val="autoZero"/>
        <c:crossBetween val="between"/>
      </c:valAx>
      <c:valAx>
        <c:axId val="149898368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99904"/>
        <c:crosses val="max"/>
        <c:crossBetween val="between"/>
      </c:valAx>
      <c:catAx>
        <c:axId val="149899904"/>
        <c:scaling>
          <c:orientation val="minMax"/>
        </c:scaling>
        <c:delete val="1"/>
        <c:axPos val="b"/>
        <c:numFmt formatCode="General" sourceLinked="1"/>
        <c:tickLblPos val="none"/>
        <c:crossAx val="149898368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57825505534576"/>
          <c:y val="4.6099303652008622E-2"/>
          <c:w val="0.76425335799044603"/>
          <c:h val="0.35047070822755821"/>
        </c:manualLayout>
      </c:layout>
      <c:barChart>
        <c:barDir val="col"/>
        <c:grouping val="clustered"/>
        <c:ser>
          <c:idx val="0"/>
          <c:order val="0"/>
          <c:tx>
            <c:strRef>
              <c:f>Sheet!$B$16</c:f>
              <c:strCache>
                <c:ptCount val="1"/>
                <c:pt idx="0">
                  <c:v>Повністю позитивне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Туреччини</c:v>
                </c:pt>
                <c:pt idx="1">
                  <c:v>Ізраїлю</c:v>
                </c:pt>
                <c:pt idx="2">
                  <c:v>Об'єднаних Арабських Еміратів</c:v>
                </c:pt>
                <c:pt idx="3">
                  <c:v>Саудівської Аравії</c:v>
                </c:pt>
                <c:pt idx="4">
                  <c:v>Єгипту</c:v>
                </c:pt>
                <c:pt idx="5">
                  <c:v>Катару</c:v>
                </c:pt>
                <c:pt idx="6">
                  <c:v>Тунісу</c:v>
                </c:pt>
                <c:pt idx="7">
                  <c:v>Йорданії</c:v>
                </c:pt>
                <c:pt idx="8">
                  <c:v>Алжиру</c:v>
                </c:pt>
                <c:pt idx="9">
                  <c:v>Кувейту</c:v>
                </c:pt>
                <c:pt idx="10">
                  <c:v>Ємену</c:v>
                </c:pt>
                <c:pt idx="11">
                  <c:v>Лівану</c:v>
                </c:pt>
                <c:pt idx="12">
                  <c:v>Сирії</c:v>
                </c:pt>
                <c:pt idx="13">
                  <c:v>Палестини</c:v>
                </c:pt>
                <c:pt idx="14">
                  <c:v>Іраку</c:v>
                </c:pt>
                <c:pt idx="15">
                  <c:v>Ірану</c:v>
                </c:pt>
              </c:strCache>
            </c:strRef>
          </c:cat>
          <c:val>
            <c:numRef>
              <c:f>Sheet!$C$16:$R$16</c:f>
              <c:numCache>
                <c:formatCode>0.0%</c:formatCode>
                <c:ptCount val="16"/>
                <c:pt idx="0">
                  <c:v>5.9813084112149563E-2</c:v>
                </c:pt>
                <c:pt idx="1">
                  <c:v>8.9719626168224306E-2</c:v>
                </c:pt>
                <c:pt idx="2">
                  <c:v>5.6074766355140193E-2</c:v>
                </c:pt>
                <c:pt idx="3">
                  <c:v>3.3644859813084113E-2</c:v>
                </c:pt>
                <c:pt idx="4">
                  <c:v>3.7383177570093476E-2</c:v>
                </c:pt>
                <c:pt idx="5">
                  <c:v>2.0560747663551402E-2</c:v>
                </c:pt>
                <c:pt idx="6">
                  <c:v>2.9906542056074778E-2</c:v>
                </c:pt>
                <c:pt idx="7">
                  <c:v>1.8691588785046735E-2</c:v>
                </c:pt>
                <c:pt idx="8">
                  <c:v>1.6822429906542063E-2</c:v>
                </c:pt>
                <c:pt idx="9">
                  <c:v>1.8691588785046735E-2</c:v>
                </c:pt>
                <c:pt idx="10">
                  <c:v>2.4299065420560758E-2</c:v>
                </c:pt>
                <c:pt idx="11">
                  <c:v>1.4953271028037382E-2</c:v>
                </c:pt>
                <c:pt idx="12">
                  <c:v>2.0560747663551402E-2</c:v>
                </c:pt>
                <c:pt idx="13">
                  <c:v>1.6822429906542063E-2</c:v>
                </c:pt>
                <c:pt idx="14">
                  <c:v>2.0560747663551402E-2</c:v>
                </c:pt>
                <c:pt idx="15">
                  <c:v>2.2429906542056077E-2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Sheet!$B$17</c:f>
              <c:strCache>
                <c:ptCount val="1"/>
                <c:pt idx="0">
                  <c:v>Здебільшого позитивне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Туреччини</c:v>
                </c:pt>
                <c:pt idx="1">
                  <c:v>Ізраїлю</c:v>
                </c:pt>
                <c:pt idx="2">
                  <c:v>Об'єднаних Арабських Еміратів</c:v>
                </c:pt>
                <c:pt idx="3">
                  <c:v>Саудівської Аравії</c:v>
                </c:pt>
                <c:pt idx="4">
                  <c:v>Єгипту</c:v>
                </c:pt>
                <c:pt idx="5">
                  <c:v>Катару</c:v>
                </c:pt>
                <c:pt idx="6">
                  <c:v>Тунісу</c:v>
                </c:pt>
                <c:pt idx="7">
                  <c:v>Йорданії</c:v>
                </c:pt>
                <c:pt idx="8">
                  <c:v>Алжиру</c:v>
                </c:pt>
                <c:pt idx="9">
                  <c:v>Кувейту</c:v>
                </c:pt>
                <c:pt idx="10">
                  <c:v>Ємену</c:v>
                </c:pt>
                <c:pt idx="11">
                  <c:v>Лівану</c:v>
                </c:pt>
                <c:pt idx="12">
                  <c:v>Сирії</c:v>
                </c:pt>
                <c:pt idx="13">
                  <c:v>Палестини</c:v>
                </c:pt>
                <c:pt idx="14">
                  <c:v>Іраку</c:v>
                </c:pt>
                <c:pt idx="15">
                  <c:v>Ірану</c:v>
                </c:pt>
              </c:strCache>
            </c:strRef>
          </c:cat>
          <c:val>
            <c:numRef>
              <c:f>Sheet!$C$17:$R$17</c:f>
              <c:numCache>
                <c:formatCode>0.0%</c:formatCode>
                <c:ptCount val="16"/>
                <c:pt idx="0">
                  <c:v>0.40373831775700941</c:v>
                </c:pt>
                <c:pt idx="1">
                  <c:v>0.33084112149532707</c:v>
                </c:pt>
                <c:pt idx="2">
                  <c:v>0.25981308411214948</c:v>
                </c:pt>
                <c:pt idx="3">
                  <c:v>0.21869158878504671</c:v>
                </c:pt>
                <c:pt idx="4">
                  <c:v>0.13831775700934579</c:v>
                </c:pt>
                <c:pt idx="5">
                  <c:v>0.1102803738317757</c:v>
                </c:pt>
                <c:pt idx="6">
                  <c:v>4.4859813084112153E-2</c:v>
                </c:pt>
                <c:pt idx="7">
                  <c:v>0.10654205607476638</c:v>
                </c:pt>
                <c:pt idx="8">
                  <c:v>6.5420560747663559E-2</c:v>
                </c:pt>
                <c:pt idx="9">
                  <c:v>6.1682242990654189E-2</c:v>
                </c:pt>
                <c:pt idx="10">
                  <c:v>4.4859813084112153E-2</c:v>
                </c:pt>
                <c:pt idx="11">
                  <c:v>3.7383177570093476E-2</c:v>
                </c:pt>
                <c:pt idx="12">
                  <c:v>5.4205607476635512E-2</c:v>
                </c:pt>
                <c:pt idx="13">
                  <c:v>3.3644859813084113E-2</c:v>
                </c:pt>
                <c:pt idx="14">
                  <c:v>3.7383177570093476E-2</c:v>
                </c:pt>
                <c:pt idx="15">
                  <c:v>2.80373831775701E-2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Sheet!$B$18</c:f>
              <c:strCache>
                <c:ptCount val="1"/>
                <c:pt idx="0">
                  <c:v>Нейтральне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Туреччини</c:v>
                </c:pt>
                <c:pt idx="1">
                  <c:v>Ізраїлю</c:v>
                </c:pt>
                <c:pt idx="2">
                  <c:v>Об'єднаних Арабських Еміратів</c:v>
                </c:pt>
                <c:pt idx="3">
                  <c:v>Саудівської Аравії</c:v>
                </c:pt>
                <c:pt idx="4">
                  <c:v>Єгипту</c:v>
                </c:pt>
                <c:pt idx="5">
                  <c:v>Катару</c:v>
                </c:pt>
                <c:pt idx="6">
                  <c:v>Тунісу</c:v>
                </c:pt>
                <c:pt idx="7">
                  <c:v>Йорданії</c:v>
                </c:pt>
                <c:pt idx="8">
                  <c:v>Алжиру</c:v>
                </c:pt>
                <c:pt idx="9">
                  <c:v>Кувейту</c:v>
                </c:pt>
                <c:pt idx="10">
                  <c:v>Ємену</c:v>
                </c:pt>
                <c:pt idx="11">
                  <c:v>Лівану</c:v>
                </c:pt>
                <c:pt idx="12">
                  <c:v>Сирії</c:v>
                </c:pt>
                <c:pt idx="13">
                  <c:v>Палестини</c:v>
                </c:pt>
                <c:pt idx="14">
                  <c:v>Іраку</c:v>
                </c:pt>
                <c:pt idx="15">
                  <c:v>Ірану</c:v>
                </c:pt>
              </c:strCache>
            </c:strRef>
          </c:cat>
          <c:val>
            <c:numRef>
              <c:f>Sheet!$C$18:$R$18</c:f>
              <c:numCache>
                <c:formatCode>0.0%</c:formatCode>
                <c:ptCount val="16"/>
                <c:pt idx="0">
                  <c:v>0.39252336448598135</c:v>
                </c:pt>
                <c:pt idx="1">
                  <c:v>0.39813084112149538</c:v>
                </c:pt>
                <c:pt idx="2">
                  <c:v>0.55140186915887857</c:v>
                </c:pt>
                <c:pt idx="3">
                  <c:v>0.58130841121495314</c:v>
                </c:pt>
                <c:pt idx="4">
                  <c:v>0.68224299065420568</c:v>
                </c:pt>
                <c:pt idx="5">
                  <c:v>0.68971962616822446</c:v>
                </c:pt>
                <c:pt idx="6">
                  <c:v>0.74392523364486007</c:v>
                </c:pt>
                <c:pt idx="7">
                  <c:v>0.65794392523364498</c:v>
                </c:pt>
                <c:pt idx="8">
                  <c:v>0.73644859813084118</c:v>
                </c:pt>
                <c:pt idx="9">
                  <c:v>0.71775700934579445</c:v>
                </c:pt>
                <c:pt idx="10">
                  <c:v>0.64112149532710294</c:v>
                </c:pt>
                <c:pt idx="11">
                  <c:v>0.65794392523364498</c:v>
                </c:pt>
                <c:pt idx="12">
                  <c:v>0.53084112149532714</c:v>
                </c:pt>
                <c:pt idx="13">
                  <c:v>0.48971962616822434</c:v>
                </c:pt>
                <c:pt idx="14">
                  <c:v>0.46168224299065425</c:v>
                </c:pt>
                <c:pt idx="15">
                  <c:v>0.27850467289719638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Sheet!$B$19</c:f>
              <c:strCache>
                <c:ptCount val="1"/>
                <c:pt idx="0">
                  <c:v>Здебільшого негативне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Туреччини</c:v>
                </c:pt>
                <c:pt idx="1">
                  <c:v>Ізраїлю</c:v>
                </c:pt>
                <c:pt idx="2">
                  <c:v>Об'єднаних Арабських Еміратів</c:v>
                </c:pt>
                <c:pt idx="3">
                  <c:v>Саудівської Аравії</c:v>
                </c:pt>
                <c:pt idx="4">
                  <c:v>Єгипту</c:v>
                </c:pt>
                <c:pt idx="5">
                  <c:v>Катару</c:v>
                </c:pt>
                <c:pt idx="6">
                  <c:v>Тунісу</c:v>
                </c:pt>
                <c:pt idx="7">
                  <c:v>Йорданії</c:v>
                </c:pt>
                <c:pt idx="8">
                  <c:v>Алжиру</c:v>
                </c:pt>
                <c:pt idx="9">
                  <c:v>Кувейту</c:v>
                </c:pt>
                <c:pt idx="10">
                  <c:v>Ємену</c:v>
                </c:pt>
                <c:pt idx="11">
                  <c:v>Лівану</c:v>
                </c:pt>
                <c:pt idx="12">
                  <c:v>Сирії</c:v>
                </c:pt>
                <c:pt idx="13">
                  <c:v>Палестини</c:v>
                </c:pt>
                <c:pt idx="14">
                  <c:v>Іраку</c:v>
                </c:pt>
                <c:pt idx="15">
                  <c:v>Ірану</c:v>
                </c:pt>
              </c:strCache>
            </c:strRef>
          </c:cat>
          <c:val>
            <c:numRef>
              <c:f>Sheet!$C$19:$R$19</c:f>
              <c:numCache>
                <c:formatCode>0.0%</c:formatCode>
                <c:ptCount val="16"/>
                <c:pt idx="0">
                  <c:v>0.10841121495327102</c:v>
                </c:pt>
                <c:pt idx="1">
                  <c:v>9.7196261682243018E-2</c:v>
                </c:pt>
                <c:pt idx="2">
                  <c:v>4.8598130841121516E-2</c:v>
                </c:pt>
                <c:pt idx="3">
                  <c:v>7.4766355140186924E-2</c:v>
                </c:pt>
                <c:pt idx="4">
                  <c:v>5.9813084112149563E-2</c:v>
                </c:pt>
                <c:pt idx="5">
                  <c:v>5.0467289719626184E-2</c:v>
                </c:pt>
                <c:pt idx="6">
                  <c:v>4.4859813084112153E-2</c:v>
                </c:pt>
                <c:pt idx="7">
                  <c:v>9.7196261682243018E-2</c:v>
                </c:pt>
                <c:pt idx="8">
                  <c:v>6.3551401869158877E-2</c:v>
                </c:pt>
                <c:pt idx="9">
                  <c:v>7.2897196261682257E-2</c:v>
                </c:pt>
                <c:pt idx="10">
                  <c:v>0.11962616822429913</c:v>
                </c:pt>
                <c:pt idx="11">
                  <c:v>0.16448598130841122</c:v>
                </c:pt>
                <c:pt idx="12">
                  <c:v>0.23551401869158881</c:v>
                </c:pt>
                <c:pt idx="13">
                  <c:v>0.27102803738317754</c:v>
                </c:pt>
                <c:pt idx="14">
                  <c:v>0.30093457943925239</c:v>
                </c:pt>
                <c:pt idx="15">
                  <c:v>0.32897196261682243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Sheet!$B$20</c:f>
              <c:strCache>
                <c:ptCount val="1"/>
                <c:pt idx="0">
                  <c:v>Повністю негативне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Туреччини</c:v>
                </c:pt>
                <c:pt idx="1">
                  <c:v>Ізраїлю</c:v>
                </c:pt>
                <c:pt idx="2">
                  <c:v>Об'єднаних Арабських Еміратів</c:v>
                </c:pt>
                <c:pt idx="3">
                  <c:v>Саудівської Аравії</c:v>
                </c:pt>
                <c:pt idx="4">
                  <c:v>Єгипту</c:v>
                </c:pt>
                <c:pt idx="5">
                  <c:v>Катару</c:v>
                </c:pt>
                <c:pt idx="6">
                  <c:v>Тунісу</c:v>
                </c:pt>
                <c:pt idx="7">
                  <c:v>Йорданії</c:v>
                </c:pt>
                <c:pt idx="8">
                  <c:v>Алжиру</c:v>
                </c:pt>
                <c:pt idx="9">
                  <c:v>Кувейту</c:v>
                </c:pt>
                <c:pt idx="10">
                  <c:v>Ємену</c:v>
                </c:pt>
                <c:pt idx="11">
                  <c:v>Лівану</c:v>
                </c:pt>
                <c:pt idx="12">
                  <c:v>Сирії</c:v>
                </c:pt>
                <c:pt idx="13">
                  <c:v>Палестини</c:v>
                </c:pt>
                <c:pt idx="14">
                  <c:v>Іраку</c:v>
                </c:pt>
                <c:pt idx="15">
                  <c:v>Ірану</c:v>
                </c:pt>
              </c:strCache>
            </c:strRef>
          </c:cat>
          <c:val>
            <c:numRef>
              <c:f>Sheet!$C$20:$R$20</c:f>
              <c:numCache>
                <c:formatCode>0.0%</c:formatCode>
                <c:ptCount val="16"/>
                <c:pt idx="0">
                  <c:v>1.121495327102804E-2</c:v>
                </c:pt>
                <c:pt idx="1">
                  <c:v>4.1121495327102797E-2</c:v>
                </c:pt>
                <c:pt idx="2">
                  <c:v>1.8691588785046735E-2</c:v>
                </c:pt>
                <c:pt idx="3">
                  <c:v>2.0560747663551402E-2</c:v>
                </c:pt>
                <c:pt idx="4">
                  <c:v>1.121495327102804E-2</c:v>
                </c:pt>
                <c:pt idx="5">
                  <c:v>1.6822429906542063E-2</c:v>
                </c:pt>
                <c:pt idx="6">
                  <c:v>2.2429906542056077E-2</c:v>
                </c:pt>
                <c:pt idx="7">
                  <c:v>3.1775700934579446E-2</c:v>
                </c:pt>
                <c:pt idx="8">
                  <c:v>2.4299065420560758E-2</c:v>
                </c:pt>
                <c:pt idx="9">
                  <c:v>2.80373831775701E-2</c:v>
                </c:pt>
                <c:pt idx="10">
                  <c:v>5.0467289719626184E-2</c:v>
                </c:pt>
                <c:pt idx="11">
                  <c:v>2.9906542056074778E-2</c:v>
                </c:pt>
                <c:pt idx="12">
                  <c:v>5.9813084112149563E-2</c:v>
                </c:pt>
                <c:pt idx="13">
                  <c:v>0.10093457943925233</c:v>
                </c:pt>
                <c:pt idx="14">
                  <c:v>9.9065420560747686E-2</c:v>
                </c:pt>
                <c:pt idx="15">
                  <c:v>0.28037383177570097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Sheet!$B$21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Туреччини</c:v>
                </c:pt>
                <c:pt idx="1">
                  <c:v>Ізраїлю</c:v>
                </c:pt>
                <c:pt idx="2">
                  <c:v>Об'єднаних Арабських Еміратів</c:v>
                </c:pt>
                <c:pt idx="3">
                  <c:v>Саудівської Аравії</c:v>
                </c:pt>
                <c:pt idx="4">
                  <c:v>Єгипту</c:v>
                </c:pt>
                <c:pt idx="5">
                  <c:v>Катару</c:v>
                </c:pt>
                <c:pt idx="6">
                  <c:v>Тунісу</c:v>
                </c:pt>
                <c:pt idx="7">
                  <c:v>Йорданії</c:v>
                </c:pt>
                <c:pt idx="8">
                  <c:v>Алжиру</c:v>
                </c:pt>
                <c:pt idx="9">
                  <c:v>Кувейту</c:v>
                </c:pt>
                <c:pt idx="10">
                  <c:v>Ємену</c:v>
                </c:pt>
                <c:pt idx="11">
                  <c:v>Лівану</c:v>
                </c:pt>
                <c:pt idx="12">
                  <c:v>Сирії</c:v>
                </c:pt>
                <c:pt idx="13">
                  <c:v>Палестини</c:v>
                </c:pt>
                <c:pt idx="14">
                  <c:v>Іраку</c:v>
                </c:pt>
                <c:pt idx="15">
                  <c:v>Ірану</c:v>
                </c:pt>
              </c:strCache>
            </c:strRef>
          </c:cat>
          <c:val>
            <c:numRef>
              <c:f>Sheet!$C$21:$R$21</c:f>
              <c:numCache>
                <c:formatCode>0.0%</c:formatCode>
                <c:ptCount val="16"/>
                <c:pt idx="0">
                  <c:v>2.4299065420560758E-2</c:v>
                </c:pt>
                <c:pt idx="1">
                  <c:v>4.2990654205607493E-2</c:v>
                </c:pt>
                <c:pt idx="2">
                  <c:v>6.5420560747663559E-2</c:v>
                </c:pt>
                <c:pt idx="3">
                  <c:v>7.1028037383177575E-2</c:v>
                </c:pt>
                <c:pt idx="4">
                  <c:v>7.1028037383177575E-2</c:v>
                </c:pt>
                <c:pt idx="5">
                  <c:v>0.11214953271028043</c:v>
                </c:pt>
                <c:pt idx="6">
                  <c:v>0.114018691588785</c:v>
                </c:pt>
                <c:pt idx="7">
                  <c:v>8.7850467289719639E-2</c:v>
                </c:pt>
                <c:pt idx="8">
                  <c:v>9.3457943925233669E-2</c:v>
                </c:pt>
                <c:pt idx="9">
                  <c:v>0.10093457943925233</c:v>
                </c:pt>
                <c:pt idx="10">
                  <c:v>0.11962616822429913</c:v>
                </c:pt>
                <c:pt idx="11">
                  <c:v>9.5327102803738323E-2</c:v>
                </c:pt>
                <c:pt idx="12">
                  <c:v>9.9065420560747686E-2</c:v>
                </c:pt>
                <c:pt idx="13">
                  <c:v>8.7850467289719639E-2</c:v>
                </c:pt>
                <c:pt idx="14">
                  <c:v>8.0373831775700927E-2</c:v>
                </c:pt>
                <c:pt idx="15">
                  <c:v>6.1682242990654189E-2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149970304"/>
        <c:axId val="150099072"/>
      </c:barChart>
      <c:lineChart>
        <c:grouping val="standard"/>
        <c:ser>
          <c:idx val="6"/>
          <c:order val="6"/>
          <c:tx>
            <c:strRef>
              <c:f>Sheet!$B$22</c:f>
              <c:strCache>
                <c:ptCount val="1"/>
                <c:pt idx="0">
                  <c:v>Позитивне - Негативне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Sheet!$C$22:$R$22</c:f>
              <c:numCache>
                <c:formatCode>0.0%</c:formatCode>
                <c:ptCount val="16"/>
                <c:pt idx="0">
                  <c:v>0.34392523364485994</c:v>
                </c:pt>
                <c:pt idx="1">
                  <c:v>0.28224299065420561</c:v>
                </c:pt>
                <c:pt idx="2">
                  <c:v>0.24859813084112151</c:v>
                </c:pt>
                <c:pt idx="3">
                  <c:v>0.15700934579439255</c:v>
                </c:pt>
                <c:pt idx="4">
                  <c:v>0.10467289719626165</c:v>
                </c:pt>
                <c:pt idx="5">
                  <c:v>6.3551401869158891E-2</c:v>
                </c:pt>
                <c:pt idx="6">
                  <c:v>7.4766355140187023E-3</c:v>
                </c:pt>
                <c:pt idx="7">
                  <c:v>-3.7383177570093295E-3</c:v>
                </c:pt>
                <c:pt idx="8">
                  <c:v>-5.6074766355140209E-3</c:v>
                </c:pt>
                <c:pt idx="9">
                  <c:v>-2.0560747663551412E-2</c:v>
                </c:pt>
                <c:pt idx="10">
                  <c:v>-0.10093457943925238</c:v>
                </c:pt>
                <c:pt idx="11">
                  <c:v>-0.14205607476635515</c:v>
                </c:pt>
                <c:pt idx="12">
                  <c:v>-0.22056074766355138</c:v>
                </c:pt>
                <c:pt idx="13">
                  <c:v>-0.32149532710280371</c:v>
                </c:pt>
                <c:pt idx="14">
                  <c:v>-0.34205607476635508</c:v>
                </c:pt>
                <c:pt idx="15">
                  <c:v>-0.55887850467289724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150106496"/>
        <c:axId val="150100608"/>
      </c:lineChart>
      <c:catAx>
        <c:axId val="149970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099072"/>
        <c:crosses val="autoZero"/>
        <c:auto val="1"/>
        <c:lblAlgn val="ctr"/>
        <c:lblOffset val="100"/>
      </c:catAx>
      <c:valAx>
        <c:axId val="150099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70304"/>
        <c:crosses val="autoZero"/>
        <c:crossBetween val="between"/>
      </c:valAx>
      <c:valAx>
        <c:axId val="150100608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06496"/>
        <c:crosses val="max"/>
        <c:crossBetween val="between"/>
      </c:valAx>
      <c:catAx>
        <c:axId val="150106496"/>
        <c:scaling>
          <c:orientation val="minMax"/>
        </c:scaling>
        <c:delete val="1"/>
        <c:axPos val="b"/>
        <c:numFmt formatCode="General" sourceLinked="1"/>
        <c:tickLblPos val="none"/>
        <c:crossAx val="150100608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04827464076894"/>
          <c:y val="4.6099303652008622E-2"/>
          <c:w val="0.75478325071814889"/>
          <c:h val="0.52699012076352969"/>
        </c:manualLayout>
      </c:layout>
      <c:barChart>
        <c:barDir val="col"/>
        <c:grouping val="clustered"/>
        <c:ser>
          <c:idx val="0"/>
          <c:order val="0"/>
          <c:tx>
            <c:strRef>
              <c:f>Sheet!$B$27</c:f>
              <c:strCache>
                <c:ptCount val="1"/>
                <c:pt idx="0">
                  <c:v>Повністю позитивне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Казахстану</c:v>
                </c:pt>
                <c:pt idx="1">
                  <c:v>Грузії</c:v>
                </c:pt>
                <c:pt idx="2">
                  <c:v> Азербайджану</c:v>
                </c:pt>
                <c:pt idx="3">
                  <c:v>Вірменії</c:v>
                </c:pt>
                <c:pt idx="4">
                  <c:v> Узбекистану</c:v>
                </c:pt>
                <c:pt idx="5">
                  <c:v>Киргизстану</c:v>
                </c:pt>
                <c:pt idx="6">
                  <c:v>Таджикистану</c:v>
                </c:pt>
                <c:pt idx="7">
                  <c:v>Туркменістану</c:v>
                </c:pt>
              </c:strCache>
            </c:strRef>
          </c:cat>
          <c:val>
            <c:numRef>
              <c:f>Sheet!$C$27:$J$27</c:f>
              <c:numCache>
                <c:formatCode>0.0%</c:formatCode>
                <c:ptCount val="8"/>
                <c:pt idx="0">
                  <c:v>0.11588785046728969</c:v>
                </c:pt>
                <c:pt idx="1">
                  <c:v>0.16822429906542066</c:v>
                </c:pt>
                <c:pt idx="2">
                  <c:v>8.7850467289719639E-2</c:v>
                </c:pt>
                <c:pt idx="3">
                  <c:v>8.4112149532710262E-2</c:v>
                </c:pt>
                <c:pt idx="4">
                  <c:v>5.4205607476635512E-2</c:v>
                </c:pt>
                <c:pt idx="5">
                  <c:v>6.3551401869158877E-2</c:v>
                </c:pt>
                <c:pt idx="6">
                  <c:v>5.4205607476635512E-2</c:v>
                </c:pt>
                <c:pt idx="7">
                  <c:v>5.4205607476635512E-2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Sheet!$B$28</c:f>
              <c:strCache>
                <c:ptCount val="1"/>
                <c:pt idx="0">
                  <c:v>Здебільшого позитивне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Казахстану</c:v>
                </c:pt>
                <c:pt idx="1">
                  <c:v>Грузії</c:v>
                </c:pt>
                <c:pt idx="2">
                  <c:v> Азербайджану</c:v>
                </c:pt>
                <c:pt idx="3">
                  <c:v>Вірменії</c:v>
                </c:pt>
                <c:pt idx="4">
                  <c:v> Узбекистану</c:v>
                </c:pt>
                <c:pt idx="5">
                  <c:v>Киргизстану</c:v>
                </c:pt>
                <c:pt idx="6">
                  <c:v>Таджикистану</c:v>
                </c:pt>
                <c:pt idx="7">
                  <c:v>Туркменістану</c:v>
                </c:pt>
              </c:strCache>
            </c:strRef>
          </c:cat>
          <c:val>
            <c:numRef>
              <c:f>Sheet!$C$28:$J$28</c:f>
              <c:numCache>
                <c:formatCode>0.0%</c:formatCode>
                <c:ptCount val="8"/>
                <c:pt idx="0">
                  <c:v>0.34205607476635508</c:v>
                </c:pt>
                <c:pt idx="1">
                  <c:v>0.37943925233644865</c:v>
                </c:pt>
                <c:pt idx="2">
                  <c:v>0.33644859813084127</c:v>
                </c:pt>
                <c:pt idx="3">
                  <c:v>0.29906542056074764</c:v>
                </c:pt>
                <c:pt idx="4">
                  <c:v>0.16261682242990647</c:v>
                </c:pt>
                <c:pt idx="5">
                  <c:v>0.14953271028037379</c:v>
                </c:pt>
                <c:pt idx="6">
                  <c:v>0.10093457943925233</c:v>
                </c:pt>
                <c:pt idx="7">
                  <c:v>0.10841121495327102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Sheet!$B$29</c:f>
              <c:strCache>
                <c:ptCount val="1"/>
                <c:pt idx="0">
                  <c:v>Нейтральне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Казахстану</c:v>
                </c:pt>
                <c:pt idx="1">
                  <c:v>Грузії</c:v>
                </c:pt>
                <c:pt idx="2">
                  <c:v> Азербайджану</c:v>
                </c:pt>
                <c:pt idx="3">
                  <c:v>Вірменії</c:v>
                </c:pt>
                <c:pt idx="4">
                  <c:v> Узбекистану</c:v>
                </c:pt>
                <c:pt idx="5">
                  <c:v>Киргизстану</c:v>
                </c:pt>
                <c:pt idx="6">
                  <c:v>Таджикистану</c:v>
                </c:pt>
                <c:pt idx="7">
                  <c:v>Туркменістану</c:v>
                </c:pt>
              </c:strCache>
            </c:strRef>
          </c:cat>
          <c:val>
            <c:numRef>
              <c:f>Sheet!$C$29:$J$29</c:f>
              <c:numCache>
                <c:formatCode>0.0%</c:formatCode>
                <c:ptCount val="8"/>
                <c:pt idx="0">
                  <c:v>0.47289719626168231</c:v>
                </c:pt>
                <c:pt idx="1">
                  <c:v>0.27850467289719638</c:v>
                </c:pt>
                <c:pt idx="2">
                  <c:v>0.45420560747663546</c:v>
                </c:pt>
                <c:pt idx="3">
                  <c:v>0.48971962616822434</c:v>
                </c:pt>
                <c:pt idx="4">
                  <c:v>0.63364485981308449</c:v>
                </c:pt>
                <c:pt idx="5">
                  <c:v>0.64299065420560775</c:v>
                </c:pt>
                <c:pt idx="6">
                  <c:v>0.66355140186915884</c:v>
                </c:pt>
                <c:pt idx="7">
                  <c:v>0.61308411214953284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Sheet!$B$30</c:f>
              <c:strCache>
                <c:ptCount val="1"/>
                <c:pt idx="0">
                  <c:v>Здебільшого негативне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Казахстану</c:v>
                </c:pt>
                <c:pt idx="1">
                  <c:v>Грузії</c:v>
                </c:pt>
                <c:pt idx="2">
                  <c:v> Азербайджану</c:v>
                </c:pt>
                <c:pt idx="3">
                  <c:v>Вірменії</c:v>
                </c:pt>
                <c:pt idx="4">
                  <c:v> Узбекистану</c:v>
                </c:pt>
                <c:pt idx="5">
                  <c:v>Киргизстану</c:v>
                </c:pt>
                <c:pt idx="6">
                  <c:v>Таджикистану</c:v>
                </c:pt>
                <c:pt idx="7">
                  <c:v>Туркменістану</c:v>
                </c:pt>
              </c:strCache>
            </c:strRef>
          </c:cat>
          <c:val>
            <c:numRef>
              <c:f>Sheet!$C$30:$J$30</c:f>
              <c:numCache>
                <c:formatCode>0.0%</c:formatCode>
                <c:ptCount val="8"/>
                <c:pt idx="0">
                  <c:v>2.9906542056074778E-2</c:v>
                </c:pt>
                <c:pt idx="1">
                  <c:v>0.12897196261682239</c:v>
                </c:pt>
                <c:pt idx="2">
                  <c:v>6.915887850467288E-2</c:v>
                </c:pt>
                <c:pt idx="3">
                  <c:v>7.2897196261682257E-2</c:v>
                </c:pt>
                <c:pt idx="4">
                  <c:v>7.8504672897196273E-2</c:v>
                </c:pt>
                <c:pt idx="5">
                  <c:v>7.8504672897196273E-2</c:v>
                </c:pt>
                <c:pt idx="6">
                  <c:v>9.9065420560747686E-2</c:v>
                </c:pt>
                <c:pt idx="7">
                  <c:v>0.13271028037383184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Sheet!$B$31</c:f>
              <c:strCache>
                <c:ptCount val="1"/>
                <c:pt idx="0">
                  <c:v>Повністю негативне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Казахстану</c:v>
                </c:pt>
                <c:pt idx="1">
                  <c:v>Грузії</c:v>
                </c:pt>
                <c:pt idx="2">
                  <c:v> Азербайджану</c:v>
                </c:pt>
                <c:pt idx="3">
                  <c:v>Вірменії</c:v>
                </c:pt>
                <c:pt idx="4">
                  <c:v> Узбекистану</c:v>
                </c:pt>
                <c:pt idx="5">
                  <c:v>Киргизстану</c:v>
                </c:pt>
                <c:pt idx="6">
                  <c:v>Таджикистану</c:v>
                </c:pt>
                <c:pt idx="7">
                  <c:v>Туркменістану</c:v>
                </c:pt>
              </c:strCache>
            </c:strRef>
          </c:cat>
          <c:val>
            <c:numRef>
              <c:f>Sheet!$C$31:$J$31</c:f>
              <c:numCache>
                <c:formatCode>0.0%</c:formatCode>
                <c:ptCount val="8"/>
                <c:pt idx="0">
                  <c:v>9.3457943925233673E-3</c:v>
                </c:pt>
                <c:pt idx="1">
                  <c:v>1.8691588785046735E-2</c:v>
                </c:pt>
                <c:pt idx="2">
                  <c:v>7.4766355140186945E-3</c:v>
                </c:pt>
                <c:pt idx="3">
                  <c:v>5.6074766355140183E-3</c:v>
                </c:pt>
                <c:pt idx="4">
                  <c:v>1.4953271028037382E-2</c:v>
                </c:pt>
                <c:pt idx="5">
                  <c:v>1.6822429906542063E-2</c:v>
                </c:pt>
                <c:pt idx="6">
                  <c:v>2.4299065420560758E-2</c:v>
                </c:pt>
                <c:pt idx="7">
                  <c:v>3.1775700934579446E-2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Sheet!$B$32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Казахстану</c:v>
                </c:pt>
                <c:pt idx="1">
                  <c:v>Грузії</c:v>
                </c:pt>
                <c:pt idx="2">
                  <c:v> Азербайджану</c:v>
                </c:pt>
                <c:pt idx="3">
                  <c:v>Вірменії</c:v>
                </c:pt>
                <c:pt idx="4">
                  <c:v> Узбекистану</c:v>
                </c:pt>
                <c:pt idx="5">
                  <c:v>Киргизстану</c:v>
                </c:pt>
                <c:pt idx="6">
                  <c:v>Таджикистану</c:v>
                </c:pt>
                <c:pt idx="7">
                  <c:v>Туркменістану</c:v>
                </c:pt>
              </c:strCache>
            </c:strRef>
          </c:cat>
          <c:val>
            <c:numRef>
              <c:f>Sheet!$C$32:$J$32</c:f>
              <c:numCache>
                <c:formatCode>0.0%</c:formatCode>
                <c:ptCount val="8"/>
                <c:pt idx="0">
                  <c:v>2.9906542056074778E-2</c:v>
                </c:pt>
                <c:pt idx="1">
                  <c:v>2.6168224299065412E-2</c:v>
                </c:pt>
                <c:pt idx="2">
                  <c:v>4.4859813084112153E-2</c:v>
                </c:pt>
                <c:pt idx="3">
                  <c:v>4.8598130841121516E-2</c:v>
                </c:pt>
                <c:pt idx="4">
                  <c:v>5.6074766355140193E-2</c:v>
                </c:pt>
                <c:pt idx="5">
                  <c:v>4.8598130841121516E-2</c:v>
                </c:pt>
                <c:pt idx="6">
                  <c:v>5.7943925233644868E-2</c:v>
                </c:pt>
                <c:pt idx="7">
                  <c:v>5.9813084112149563E-2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150164608"/>
        <c:axId val="150166144"/>
      </c:barChart>
      <c:lineChart>
        <c:grouping val="standard"/>
        <c:ser>
          <c:idx val="6"/>
          <c:order val="6"/>
          <c:tx>
            <c:strRef>
              <c:f>Sheet!$B$33</c:f>
              <c:strCache>
                <c:ptCount val="1"/>
                <c:pt idx="0">
                  <c:v>Позитивне - Негативне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Sheet!$C$33:$J$33</c:f>
              <c:numCache>
                <c:formatCode>0.0%</c:formatCode>
                <c:ptCount val="8"/>
                <c:pt idx="0">
                  <c:v>0.4186915887850467</c:v>
                </c:pt>
                <c:pt idx="1">
                  <c:v>0.4</c:v>
                </c:pt>
                <c:pt idx="2">
                  <c:v>0.34766355140186916</c:v>
                </c:pt>
                <c:pt idx="3">
                  <c:v>0.30467289719626173</c:v>
                </c:pt>
                <c:pt idx="4">
                  <c:v>0.12336448598130838</c:v>
                </c:pt>
                <c:pt idx="5">
                  <c:v>0.11775700934579432</c:v>
                </c:pt>
                <c:pt idx="6">
                  <c:v>3.1775700934579397E-2</c:v>
                </c:pt>
                <c:pt idx="7">
                  <c:v>-1.8691588785047584E-3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150230912"/>
        <c:axId val="150229376"/>
      </c:lineChart>
      <c:catAx>
        <c:axId val="150164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66144"/>
        <c:crosses val="autoZero"/>
        <c:auto val="1"/>
        <c:lblAlgn val="ctr"/>
        <c:lblOffset val="100"/>
      </c:catAx>
      <c:valAx>
        <c:axId val="150166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64608"/>
        <c:crosses val="autoZero"/>
        <c:crossBetween val="between"/>
      </c:valAx>
      <c:valAx>
        <c:axId val="150229376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30912"/>
        <c:crosses val="max"/>
        <c:crossBetween val="between"/>
      </c:valAx>
      <c:catAx>
        <c:axId val="150230912"/>
        <c:scaling>
          <c:orientation val="minMax"/>
        </c:scaling>
        <c:delete val="1"/>
        <c:axPos val="b"/>
        <c:numFmt formatCode="General" sourceLinked="1"/>
        <c:tickLblPos val="none"/>
        <c:crossAx val="150229376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10892388451442"/>
          <c:y val="4.6099303652008622E-2"/>
          <c:w val="0.76798616999798086"/>
          <c:h val="0.53945805933803359"/>
        </c:manualLayout>
      </c:layout>
      <c:barChart>
        <c:barDir val="col"/>
        <c:grouping val="clustered"/>
        <c:ser>
          <c:idx val="0"/>
          <c:order val="0"/>
          <c:tx>
            <c:strRef>
              <c:f>Sheet!$B$37</c:f>
              <c:strCache>
                <c:ptCount val="1"/>
                <c:pt idx="0">
                  <c:v>Повністю позитивне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Японії</c:v>
                </c:pt>
                <c:pt idx="1">
                  <c:v>Австралії</c:v>
                </c:pt>
                <c:pt idx="2">
                  <c:v>Нової Зеландії</c:v>
                </c:pt>
                <c:pt idx="3">
                  <c:v>Південної Кореї</c:v>
                </c:pt>
                <c:pt idx="4">
                  <c:v>Таїланду</c:v>
                </c:pt>
                <c:pt idx="5">
                  <c:v>Сінгапуру</c:v>
                </c:pt>
                <c:pt idx="6">
                  <c:v>Філіппін</c:v>
                </c:pt>
                <c:pt idx="7">
                  <c:v>Індонезії</c:v>
                </c:pt>
                <c:pt idx="8">
                  <c:v>Малайзії</c:v>
                </c:pt>
                <c:pt idx="9">
                  <c:v>В’єтнаму</c:v>
                </c:pt>
                <c:pt idx="10">
                  <c:v>Камбоджі</c:v>
                </c:pt>
                <c:pt idx="11">
                  <c:v>Лаосу</c:v>
                </c:pt>
                <c:pt idx="12">
                  <c:v>М’янми (Бірми)</c:v>
                </c:pt>
                <c:pt idx="13">
                  <c:v>Китаю</c:v>
                </c:pt>
              </c:strCache>
            </c:strRef>
          </c:cat>
          <c:val>
            <c:numRef>
              <c:f>Sheet!$C$37:$P$37</c:f>
              <c:numCache>
                <c:formatCode>0.0%</c:formatCode>
                <c:ptCount val="14"/>
                <c:pt idx="0">
                  <c:v>0.26915887850467296</c:v>
                </c:pt>
                <c:pt idx="1">
                  <c:v>0.22990654205607483</c:v>
                </c:pt>
                <c:pt idx="2">
                  <c:v>0.22990654205607483</c:v>
                </c:pt>
                <c:pt idx="3">
                  <c:v>0.15140186915887849</c:v>
                </c:pt>
                <c:pt idx="4">
                  <c:v>8.0373831775700927E-2</c:v>
                </c:pt>
                <c:pt idx="5">
                  <c:v>8.9719626168224306E-2</c:v>
                </c:pt>
                <c:pt idx="6">
                  <c:v>5.4205607476635512E-2</c:v>
                </c:pt>
                <c:pt idx="7">
                  <c:v>4.8598130841121516E-2</c:v>
                </c:pt>
                <c:pt idx="8">
                  <c:v>4.1121495327102797E-2</c:v>
                </c:pt>
                <c:pt idx="9">
                  <c:v>3.7383177570093476E-2</c:v>
                </c:pt>
                <c:pt idx="10">
                  <c:v>3.3644859813084113E-2</c:v>
                </c:pt>
                <c:pt idx="11">
                  <c:v>3.5514018691588788E-2</c:v>
                </c:pt>
                <c:pt idx="12">
                  <c:v>3.3644859813084113E-2</c:v>
                </c:pt>
                <c:pt idx="13">
                  <c:v>3.7383177570093476E-2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Sheet!$B$38</c:f>
              <c:strCache>
                <c:ptCount val="1"/>
                <c:pt idx="0">
                  <c:v>Здебільшого позитивне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Японії</c:v>
                </c:pt>
                <c:pt idx="1">
                  <c:v>Австралії</c:v>
                </c:pt>
                <c:pt idx="2">
                  <c:v>Нової Зеландії</c:v>
                </c:pt>
                <c:pt idx="3">
                  <c:v>Південної Кореї</c:v>
                </c:pt>
                <c:pt idx="4">
                  <c:v>Таїланду</c:v>
                </c:pt>
                <c:pt idx="5">
                  <c:v>Сінгапуру</c:v>
                </c:pt>
                <c:pt idx="6">
                  <c:v>Філіппін</c:v>
                </c:pt>
                <c:pt idx="7">
                  <c:v>Індонезії</c:v>
                </c:pt>
                <c:pt idx="8">
                  <c:v>Малайзії</c:v>
                </c:pt>
                <c:pt idx="9">
                  <c:v>В’єтнаму</c:v>
                </c:pt>
                <c:pt idx="10">
                  <c:v>Камбоджі</c:v>
                </c:pt>
                <c:pt idx="11">
                  <c:v>Лаосу</c:v>
                </c:pt>
                <c:pt idx="12">
                  <c:v>М’янми (Бірми)</c:v>
                </c:pt>
                <c:pt idx="13">
                  <c:v>Китаю</c:v>
                </c:pt>
              </c:strCache>
            </c:strRef>
          </c:cat>
          <c:val>
            <c:numRef>
              <c:f>Sheet!$C$38:$P$38</c:f>
              <c:numCache>
                <c:formatCode>0.0%</c:formatCode>
                <c:ptCount val="14"/>
                <c:pt idx="0">
                  <c:v>0.39065420560747682</c:v>
                </c:pt>
                <c:pt idx="1">
                  <c:v>0.4</c:v>
                </c:pt>
                <c:pt idx="2">
                  <c:v>0.4</c:v>
                </c:pt>
                <c:pt idx="3">
                  <c:v>0.34579439252336447</c:v>
                </c:pt>
                <c:pt idx="4">
                  <c:v>0.2841121495327103</c:v>
                </c:pt>
                <c:pt idx="5">
                  <c:v>0.24859813084112159</c:v>
                </c:pt>
                <c:pt idx="6">
                  <c:v>0.16822429906542066</c:v>
                </c:pt>
                <c:pt idx="7">
                  <c:v>0.13084112149532712</c:v>
                </c:pt>
                <c:pt idx="8">
                  <c:v>0.12523364485981309</c:v>
                </c:pt>
                <c:pt idx="9">
                  <c:v>0.13644859813084112</c:v>
                </c:pt>
                <c:pt idx="10">
                  <c:v>7.2897196261682257E-2</c:v>
                </c:pt>
                <c:pt idx="11">
                  <c:v>6.5420560747663559E-2</c:v>
                </c:pt>
                <c:pt idx="12">
                  <c:v>7.1028037383177575E-2</c:v>
                </c:pt>
                <c:pt idx="13">
                  <c:v>0.15887850467289721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Sheet!$B$39</c:f>
              <c:strCache>
                <c:ptCount val="1"/>
                <c:pt idx="0">
                  <c:v>Нейтральне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Японії</c:v>
                </c:pt>
                <c:pt idx="1">
                  <c:v>Австралії</c:v>
                </c:pt>
                <c:pt idx="2">
                  <c:v>Нової Зеландії</c:v>
                </c:pt>
                <c:pt idx="3">
                  <c:v>Південної Кореї</c:v>
                </c:pt>
                <c:pt idx="4">
                  <c:v>Таїланду</c:v>
                </c:pt>
                <c:pt idx="5">
                  <c:v>Сінгапуру</c:v>
                </c:pt>
                <c:pt idx="6">
                  <c:v>Філіппін</c:v>
                </c:pt>
                <c:pt idx="7">
                  <c:v>Індонезії</c:v>
                </c:pt>
                <c:pt idx="8">
                  <c:v>Малайзії</c:v>
                </c:pt>
                <c:pt idx="9">
                  <c:v>В’єтнаму</c:v>
                </c:pt>
                <c:pt idx="10">
                  <c:v>Камбоджі</c:v>
                </c:pt>
                <c:pt idx="11">
                  <c:v>Лаосу</c:v>
                </c:pt>
                <c:pt idx="12">
                  <c:v>М’янми (Бірми)</c:v>
                </c:pt>
                <c:pt idx="13">
                  <c:v>Китаю</c:v>
                </c:pt>
              </c:strCache>
            </c:strRef>
          </c:cat>
          <c:val>
            <c:numRef>
              <c:f>Sheet!$C$39:$P$39</c:f>
              <c:numCache>
                <c:formatCode>0.0%</c:formatCode>
                <c:ptCount val="14"/>
                <c:pt idx="0">
                  <c:v>0.26915887850467296</c:v>
                </c:pt>
                <c:pt idx="1">
                  <c:v>0.32336448598130851</c:v>
                </c:pt>
                <c:pt idx="2">
                  <c:v>0.32336448598130851</c:v>
                </c:pt>
                <c:pt idx="3">
                  <c:v>0.32149532710280387</c:v>
                </c:pt>
                <c:pt idx="4">
                  <c:v>0.54766355140186918</c:v>
                </c:pt>
                <c:pt idx="5">
                  <c:v>0.56261682242990663</c:v>
                </c:pt>
                <c:pt idx="6">
                  <c:v>0.63551401869158886</c:v>
                </c:pt>
                <c:pt idx="7">
                  <c:v>0.702803738317757</c:v>
                </c:pt>
                <c:pt idx="8">
                  <c:v>0.68971962616822446</c:v>
                </c:pt>
                <c:pt idx="9">
                  <c:v>0.68598130841121496</c:v>
                </c:pt>
                <c:pt idx="10">
                  <c:v>0.71028037383177567</c:v>
                </c:pt>
                <c:pt idx="11">
                  <c:v>0.7065420560747665</c:v>
                </c:pt>
                <c:pt idx="12">
                  <c:v>0.68411214953271016</c:v>
                </c:pt>
                <c:pt idx="13">
                  <c:v>0.34205607476635508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Sheet!$B$40</c:f>
              <c:strCache>
                <c:ptCount val="1"/>
                <c:pt idx="0">
                  <c:v>Здебільшого негативне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Японії</c:v>
                </c:pt>
                <c:pt idx="1">
                  <c:v>Австралії</c:v>
                </c:pt>
                <c:pt idx="2">
                  <c:v>Нової Зеландії</c:v>
                </c:pt>
                <c:pt idx="3">
                  <c:v>Південної Кореї</c:v>
                </c:pt>
                <c:pt idx="4">
                  <c:v>Таїланду</c:v>
                </c:pt>
                <c:pt idx="5">
                  <c:v>Сінгапуру</c:v>
                </c:pt>
                <c:pt idx="6">
                  <c:v>Філіппін</c:v>
                </c:pt>
                <c:pt idx="7">
                  <c:v>Індонезії</c:v>
                </c:pt>
                <c:pt idx="8">
                  <c:v>Малайзії</c:v>
                </c:pt>
                <c:pt idx="9">
                  <c:v>В’єтнаму</c:v>
                </c:pt>
                <c:pt idx="10">
                  <c:v>Камбоджі</c:v>
                </c:pt>
                <c:pt idx="11">
                  <c:v>Лаосу</c:v>
                </c:pt>
                <c:pt idx="12">
                  <c:v>М’янми (Бірми)</c:v>
                </c:pt>
                <c:pt idx="13">
                  <c:v>Китаю</c:v>
                </c:pt>
              </c:strCache>
            </c:strRef>
          </c:cat>
          <c:val>
            <c:numRef>
              <c:f>Sheet!$C$40:$P$40</c:f>
              <c:numCache>
                <c:formatCode>0.0%</c:formatCode>
                <c:ptCount val="14"/>
                <c:pt idx="0">
                  <c:v>2.4299065420560758E-2</c:v>
                </c:pt>
                <c:pt idx="1">
                  <c:v>1.8691588785046735E-2</c:v>
                </c:pt>
                <c:pt idx="2">
                  <c:v>1.8691588785046735E-2</c:v>
                </c:pt>
                <c:pt idx="3">
                  <c:v>9.5327102803738323E-2</c:v>
                </c:pt>
                <c:pt idx="4">
                  <c:v>3.1775700934579446E-2</c:v>
                </c:pt>
                <c:pt idx="5">
                  <c:v>2.4299065420560758E-2</c:v>
                </c:pt>
                <c:pt idx="6">
                  <c:v>3.3644859813084113E-2</c:v>
                </c:pt>
                <c:pt idx="7">
                  <c:v>4.1121495327102797E-2</c:v>
                </c:pt>
                <c:pt idx="8">
                  <c:v>3.7383177570093476E-2</c:v>
                </c:pt>
                <c:pt idx="9">
                  <c:v>6.5420560747663559E-2</c:v>
                </c:pt>
                <c:pt idx="10">
                  <c:v>5.9813084112149563E-2</c:v>
                </c:pt>
                <c:pt idx="11">
                  <c:v>5.9813084112149563E-2</c:v>
                </c:pt>
                <c:pt idx="12">
                  <c:v>8.9719626168224306E-2</c:v>
                </c:pt>
                <c:pt idx="13">
                  <c:v>0.35514018691588783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Sheet!$B$41</c:f>
              <c:strCache>
                <c:ptCount val="1"/>
                <c:pt idx="0">
                  <c:v>Повністю негативне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Японії</c:v>
                </c:pt>
                <c:pt idx="1">
                  <c:v>Австралії</c:v>
                </c:pt>
                <c:pt idx="2">
                  <c:v>Нової Зеландії</c:v>
                </c:pt>
                <c:pt idx="3">
                  <c:v>Південної Кореї</c:v>
                </c:pt>
                <c:pt idx="4">
                  <c:v>Таїланду</c:v>
                </c:pt>
                <c:pt idx="5">
                  <c:v>Сінгапуру</c:v>
                </c:pt>
                <c:pt idx="6">
                  <c:v>Філіппін</c:v>
                </c:pt>
                <c:pt idx="7">
                  <c:v>Індонезії</c:v>
                </c:pt>
                <c:pt idx="8">
                  <c:v>Малайзії</c:v>
                </c:pt>
                <c:pt idx="9">
                  <c:v>В’єтнаму</c:v>
                </c:pt>
                <c:pt idx="10">
                  <c:v>Камбоджі</c:v>
                </c:pt>
                <c:pt idx="11">
                  <c:v>Лаосу</c:v>
                </c:pt>
                <c:pt idx="12">
                  <c:v>М’янми (Бірми)</c:v>
                </c:pt>
                <c:pt idx="13">
                  <c:v>Китаю</c:v>
                </c:pt>
              </c:strCache>
            </c:strRef>
          </c:cat>
          <c:val>
            <c:numRef>
              <c:f>Sheet!$C$41:$P$41</c:f>
              <c:numCache>
                <c:formatCode>0.0%</c:formatCode>
                <c:ptCount val="14"/>
                <c:pt idx="0">
                  <c:v>1.121495327102804E-2</c:v>
                </c:pt>
                <c:pt idx="1">
                  <c:v>3.7383177570093481E-3</c:v>
                </c:pt>
                <c:pt idx="2">
                  <c:v>3.7383177570093481E-3</c:v>
                </c:pt>
                <c:pt idx="3">
                  <c:v>4.4859813084112153E-2</c:v>
                </c:pt>
                <c:pt idx="4">
                  <c:v>0</c:v>
                </c:pt>
                <c:pt idx="5">
                  <c:v>0</c:v>
                </c:pt>
                <c:pt idx="6">
                  <c:v>7.4766355140186945E-3</c:v>
                </c:pt>
                <c:pt idx="7">
                  <c:v>3.7383177570093481E-3</c:v>
                </c:pt>
                <c:pt idx="8">
                  <c:v>1.121495327102804E-2</c:v>
                </c:pt>
                <c:pt idx="9">
                  <c:v>1.6822429906542063E-2</c:v>
                </c:pt>
                <c:pt idx="10">
                  <c:v>1.121495327102804E-2</c:v>
                </c:pt>
                <c:pt idx="11">
                  <c:v>1.4953271028037382E-2</c:v>
                </c:pt>
                <c:pt idx="12">
                  <c:v>1.8691588785046735E-2</c:v>
                </c:pt>
                <c:pt idx="13">
                  <c:v>7.2897196261682257E-2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Sheet!$B$42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Японії</c:v>
                </c:pt>
                <c:pt idx="1">
                  <c:v>Австралії</c:v>
                </c:pt>
                <c:pt idx="2">
                  <c:v>Нової Зеландії</c:v>
                </c:pt>
                <c:pt idx="3">
                  <c:v>Південної Кореї</c:v>
                </c:pt>
                <c:pt idx="4">
                  <c:v>Таїланду</c:v>
                </c:pt>
                <c:pt idx="5">
                  <c:v>Сінгапуру</c:v>
                </c:pt>
                <c:pt idx="6">
                  <c:v>Філіппін</c:v>
                </c:pt>
                <c:pt idx="7">
                  <c:v>Індонезії</c:v>
                </c:pt>
                <c:pt idx="8">
                  <c:v>Малайзії</c:v>
                </c:pt>
                <c:pt idx="9">
                  <c:v>В’єтнаму</c:v>
                </c:pt>
                <c:pt idx="10">
                  <c:v>Камбоджі</c:v>
                </c:pt>
                <c:pt idx="11">
                  <c:v>Лаосу</c:v>
                </c:pt>
                <c:pt idx="12">
                  <c:v>М’янми (Бірми)</c:v>
                </c:pt>
                <c:pt idx="13">
                  <c:v>Китаю</c:v>
                </c:pt>
              </c:strCache>
            </c:strRef>
          </c:cat>
          <c:val>
            <c:numRef>
              <c:f>Sheet!$C$42:$P$42</c:f>
              <c:numCache>
                <c:formatCode>0.0%</c:formatCode>
                <c:ptCount val="14"/>
                <c:pt idx="0">
                  <c:v>3.5514018691588788E-2</c:v>
                </c:pt>
                <c:pt idx="1">
                  <c:v>2.4299065420560758E-2</c:v>
                </c:pt>
                <c:pt idx="2">
                  <c:v>2.4299065420560758E-2</c:v>
                </c:pt>
                <c:pt idx="3">
                  <c:v>4.1121495327102797E-2</c:v>
                </c:pt>
                <c:pt idx="4">
                  <c:v>5.6074766355140193E-2</c:v>
                </c:pt>
                <c:pt idx="5">
                  <c:v>7.4766355140186924E-2</c:v>
                </c:pt>
                <c:pt idx="6">
                  <c:v>0.10093457943925233</c:v>
                </c:pt>
                <c:pt idx="7">
                  <c:v>7.2897196261682257E-2</c:v>
                </c:pt>
                <c:pt idx="8">
                  <c:v>9.5327102803738323E-2</c:v>
                </c:pt>
                <c:pt idx="9">
                  <c:v>5.7943925233644868E-2</c:v>
                </c:pt>
                <c:pt idx="10">
                  <c:v>0.11214953271028043</c:v>
                </c:pt>
                <c:pt idx="11">
                  <c:v>0.11775700934579439</c:v>
                </c:pt>
                <c:pt idx="12">
                  <c:v>0.10280373831775698</c:v>
                </c:pt>
                <c:pt idx="13">
                  <c:v>3.3644859813084113E-2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150366848"/>
        <c:axId val="150376832"/>
      </c:barChart>
      <c:lineChart>
        <c:grouping val="standard"/>
        <c:ser>
          <c:idx val="6"/>
          <c:order val="6"/>
          <c:tx>
            <c:strRef>
              <c:f>Sheet!$B$43</c:f>
              <c:strCache>
                <c:ptCount val="1"/>
                <c:pt idx="0">
                  <c:v>Позитивне - Негативне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Sheet!$C$43:$P$43</c:f>
              <c:numCache>
                <c:formatCode>0.0%</c:formatCode>
                <c:ptCount val="14"/>
                <c:pt idx="0">
                  <c:v>0.62429906542056102</c:v>
                </c:pt>
                <c:pt idx="1">
                  <c:v>0.60747663551401865</c:v>
                </c:pt>
                <c:pt idx="2">
                  <c:v>0.60747663551401865</c:v>
                </c:pt>
                <c:pt idx="3">
                  <c:v>0.35700934579439264</c:v>
                </c:pt>
                <c:pt idx="4">
                  <c:v>0.33271028037383188</c:v>
                </c:pt>
                <c:pt idx="5">
                  <c:v>0.31401869158878515</c:v>
                </c:pt>
                <c:pt idx="6">
                  <c:v>0.18130841121495331</c:v>
                </c:pt>
                <c:pt idx="7">
                  <c:v>0.13457943925233648</c:v>
                </c:pt>
                <c:pt idx="8">
                  <c:v>0.11775700934579438</c:v>
                </c:pt>
                <c:pt idx="9">
                  <c:v>9.1588785046728932E-2</c:v>
                </c:pt>
                <c:pt idx="10">
                  <c:v>3.5514018691588774E-2</c:v>
                </c:pt>
                <c:pt idx="11">
                  <c:v>2.6168224299065394E-2</c:v>
                </c:pt>
                <c:pt idx="12">
                  <c:v>-3.7383177570093364E-3</c:v>
                </c:pt>
                <c:pt idx="13">
                  <c:v>-0.23177570093457936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150379904"/>
        <c:axId val="150378368"/>
      </c:lineChart>
      <c:catAx>
        <c:axId val="150366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76832"/>
        <c:crosses val="autoZero"/>
        <c:auto val="1"/>
        <c:lblAlgn val="ctr"/>
        <c:lblOffset val="100"/>
      </c:catAx>
      <c:valAx>
        <c:axId val="150376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66848"/>
        <c:crosses val="autoZero"/>
        <c:crossBetween val="between"/>
      </c:valAx>
      <c:valAx>
        <c:axId val="150378368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79904"/>
        <c:crosses val="max"/>
        <c:crossBetween val="between"/>
      </c:valAx>
      <c:catAx>
        <c:axId val="150379904"/>
        <c:scaling>
          <c:orientation val="minMax"/>
        </c:scaling>
        <c:delete val="1"/>
        <c:axPos val="b"/>
        <c:numFmt formatCode="General" sourceLinked="1"/>
        <c:tickLblPos val="none"/>
        <c:crossAx val="150378368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78122009607408"/>
          <c:y val="4.6099303652008622E-2"/>
          <c:w val="0.75249126527186549"/>
          <c:h val="0.44023126574195182"/>
        </c:manualLayout>
      </c:layout>
      <c:barChart>
        <c:barDir val="col"/>
        <c:grouping val="clustered"/>
        <c:ser>
          <c:idx val="0"/>
          <c:order val="0"/>
          <c:tx>
            <c:strRef>
              <c:f>Sheet!$B$48</c:f>
              <c:strCache>
                <c:ptCount val="1"/>
                <c:pt idx="0">
                  <c:v>Повністю позитивне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Аргентини</c:v>
                </c:pt>
                <c:pt idx="1">
                  <c:v>Бразилії</c:v>
                </c:pt>
                <c:pt idx="2">
                  <c:v>Чилі</c:v>
                </c:pt>
                <c:pt idx="3">
                  <c:v>Перу</c:v>
                </c:pt>
                <c:pt idx="4">
                  <c:v>Болівії</c:v>
                </c:pt>
                <c:pt idx="5">
                  <c:v> Уругваю</c:v>
                </c:pt>
                <c:pt idx="6">
                  <c:v> Гаяни</c:v>
                </c:pt>
                <c:pt idx="7">
                  <c:v>Парагваю</c:v>
                </c:pt>
                <c:pt idx="8">
                  <c:v>Суринаму</c:v>
                </c:pt>
                <c:pt idx="9">
                  <c:v>Венесуели</c:v>
                </c:pt>
                <c:pt idx="10">
                  <c:v>Колумбії</c:v>
                </c:pt>
              </c:strCache>
            </c:strRef>
          </c:cat>
          <c:val>
            <c:numRef>
              <c:f>Sheet!$C$48:$M$48</c:f>
              <c:numCache>
                <c:formatCode>0.0%</c:formatCode>
                <c:ptCount val="11"/>
                <c:pt idx="0">
                  <c:v>8.4112149532710262E-2</c:v>
                </c:pt>
                <c:pt idx="1">
                  <c:v>6.3551401869158877E-2</c:v>
                </c:pt>
                <c:pt idx="2">
                  <c:v>4.2990654205607493E-2</c:v>
                </c:pt>
                <c:pt idx="3">
                  <c:v>3.3644859813084113E-2</c:v>
                </c:pt>
                <c:pt idx="4">
                  <c:v>4.1121495327102797E-2</c:v>
                </c:pt>
                <c:pt idx="5">
                  <c:v>3.1775700934579446E-2</c:v>
                </c:pt>
                <c:pt idx="6">
                  <c:v>2.6168224299065412E-2</c:v>
                </c:pt>
                <c:pt idx="7">
                  <c:v>2.80373831775701E-2</c:v>
                </c:pt>
                <c:pt idx="8">
                  <c:v>2.80373831775701E-2</c:v>
                </c:pt>
                <c:pt idx="9">
                  <c:v>4.4859813084112153E-2</c:v>
                </c:pt>
                <c:pt idx="10">
                  <c:v>2.9906542056074778E-2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Sheet!$B$49</c:f>
              <c:strCache>
                <c:ptCount val="1"/>
                <c:pt idx="0">
                  <c:v>Здебільшого позитивне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Аргентини</c:v>
                </c:pt>
                <c:pt idx="1">
                  <c:v>Бразилії</c:v>
                </c:pt>
                <c:pt idx="2">
                  <c:v>Чилі</c:v>
                </c:pt>
                <c:pt idx="3">
                  <c:v>Перу</c:v>
                </c:pt>
                <c:pt idx="4">
                  <c:v>Болівії</c:v>
                </c:pt>
                <c:pt idx="5">
                  <c:v> Уругваю</c:v>
                </c:pt>
                <c:pt idx="6">
                  <c:v> Гаяни</c:v>
                </c:pt>
                <c:pt idx="7">
                  <c:v>Парагваю</c:v>
                </c:pt>
                <c:pt idx="8">
                  <c:v>Суринаму</c:v>
                </c:pt>
                <c:pt idx="9">
                  <c:v>Венесуели</c:v>
                </c:pt>
                <c:pt idx="10">
                  <c:v>Колумбії</c:v>
                </c:pt>
              </c:strCache>
            </c:strRef>
          </c:cat>
          <c:val>
            <c:numRef>
              <c:f>Sheet!$C$49:$M$49</c:f>
              <c:numCache>
                <c:formatCode>0.0%</c:formatCode>
                <c:ptCount val="11"/>
                <c:pt idx="0">
                  <c:v>0.29345794392523378</c:v>
                </c:pt>
                <c:pt idx="1">
                  <c:v>0.26915887850467296</c:v>
                </c:pt>
                <c:pt idx="2">
                  <c:v>0.15140186915887849</c:v>
                </c:pt>
                <c:pt idx="3">
                  <c:v>0.12149532710280368</c:v>
                </c:pt>
                <c:pt idx="4">
                  <c:v>9.5327102803738323E-2</c:v>
                </c:pt>
                <c:pt idx="5">
                  <c:v>9.1588785046728932E-2</c:v>
                </c:pt>
                <c:pt idx="6">
                  <c:v>6.1682242990654189E-2</c:v>
                </c:pt>
                <c:pt idx="7">
                  <c:v>7.2897196261682257E-2</c:v>
                </c:pt>
                <c:pt idx="8">
                  <c:v>4.2990654205607493E-2</c:v>
                </c:pt>
                <c:pt idx="9">
                  <c:v>0.13084112149532712</c:v>
                </c:pt>
                <c:pt idx="10">
                  <c:v>0.11588785046728969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Sheet!$B$50</c:f>
              <c:strCache>
                <c:ptCount val="1"/>
                <c:pt idx="0">
                  <c:v>Нейтральне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Аргентини</c:v>
                </c:pt>
                <c:pt idx="1">
                  <c:v>Бразилії</c:v>
                </c:pt>
                <c:pt idx="2">
                  <c:v>Чилі</c:v>
                </c:pt>
                <c:pt idx="3">
                  <c:v>Перу</c:v>
                </c:pt>
                <c:pt idx="4">
                  <c:v>Болівії</c:v>
                </c:pt>
                <c:pt idx="5">
                  <c:v> Уругваю</c:v>
                </c:pt>
                <c:pt idx="6">
                  <c:v> Гаяни</c:v>
                </c:pt>
                <c:pt idx="7">
                  <c:v>Парагваю</c:v>
                </c:pt>
                <c:pt idx="8">
                  <c:v>Суринаму</c:v>
                </c:pt>
                <c:pt idx="9">
                  <c:v>Венесуели</c:v>
                </c:pt>
                <c:pt idx="10">
                  <c:v>Колумбії</c:v>
                </c:pt>
              </c:strCache>
            </c:strRef>
          </c:cat>
          <c:val>
            <c:numRef>
              <c:f>Sheet!$C$50:$M$50</c:f>
              <c:numCache>
                <c:formatCode>0.0%</c:formatCode>
                <c:ptCount val="11"/>
                <c:pt idx="0">
                  <c:v>0.53084112149532714</c:v>
                </c:pt>
                <c:pt idx="1">
                  <c:v>0.51775700934579449</c:v>
                </c:pt>
                <c:pt idx="2">
                  <c:v>0.652336448598131</c:v>
                </c:pt>
                <c:pt idx="3">
                  <c:v>0.702803738317757</c:v>
                </c:pt>
                <c:pt idx="4">
                  <c:v>0.70467289719626169</c:v>
                </c:pt>
                <c:pt idx="5">
                  <c:v>0.71028037383177567</c:v>
                </c:pt>
                <c:pt idx="6">
                  <c:v>0.71775700934579445</c:v>
                </c:pt>
                <c:pt idx="7">
                  <c:v>0.7345794392523366</c:v>
                </c:pt>
                <c:pt idx="8">
                  <c:v>0.74392523364486007</c:v>
                </c:pt>
                <c:pt idx="9">
                  <c:v>0.55700934579439254</c:v>
                </c:pt>
                <c:pt idx="10">
                  <c:v>0.57383177570093458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Sheet!$B$51</c:f>
              <c:strCache>
                <c:ptCount val="1"/>
                <c:pt idx="0">
                  <c:v>Здебільшого негативне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Аргентини</c:v>
                </c:pt>
                <c:pt idx="1">
                  <c:v>Бразилії</c:v>
                </c:pt>
                <c:pt idx="2">
                  <c:v>Чилі</c:v>
                </c:pt>
                <c:pt idx="3">
                  <c:v>Перу</c:v>
                </c:pt>
                <c:pt idx="4">
                  <c:v>Болівії</c:v>
                </c:pt>
                <c:pt idx="5">
                  <c:v> Уругваю</c:v>
                </c:pt>
                <c:pt idx="6">
                  <c:v> Гаяни</c:v>
                </c:pt>
                <c:pt idx="7">
                  <c:v>Парагваю</c:v>
                </c:pt>
                <c:pt idx="8">
                  <c:v>Суринаму</c:v>
                </c:pt>
                <c:pt idx="9">
                  <c:v>Венесуели</c:v>
                </c:pt>
                <c:pt idx="10">
                  <c:v>Колумбії</c:v>
                </c:pt>
              </c:strCache>
            </c:strRef>
          </c:cat>
          <c:val>
            <c:numRef>
              <c:f>Sheet!$C$51:$M$51</c:f>
              <c:numCache>
                <c:formatCode>0.0%</c:formatCode>
                <c:ptCount val="11"/>
                <c:pt idx="0">
                  <c:v>2.9906542056074778E-2</c:v>
                </c:pt>
                <c:pt idx="1">
                  <c:v>8.0373831775700927E-2</c:v>
                </c:pt>
                <c:pt idx="2">
                  <c:v>5.6074766355140193E-2</c:v>
                </c:pt>
                <c:pt idx="3">
                  <c:v>4.8598130841121516E-2</c:v>
                </c:pt>
                <c:pt idx="4">
                  <c:v>4.8598130841121516E-2</c:v>
                </c:pt>
                <c:pt idx="5">
                  <c:v>3.7383177570093476E-2</c:v>
                </c:pt>
                <c:pt idx="6">
                  <c:v>3.1775700934579446E-2</c:v>
                </c:pt>
                <c:pt idx="7">
                  <c:v>5.7943925233644868E-2</c:v>
                </c:pt>
                <c:pt idx="8">
                  <c:v>3.5514018691588788E-2</c:v>
                </c:pt>
                <c:pt idx="9">
                  <c:v>0.15140186915887849</c:v>
                </c:pt>
                <c:pt idx="10">
                  <c:v>0.18130841121495331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Sheet!$B$52</c:f>
              <c:strCache>
                <c:ptCount val="1"/>
                <c:pt idx="0">
                  <c:v>Повністю негативне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Аргентини</c:v>
                </c:pt>
                <c:pt idx="1">
                  <c:v>Бразилії</c:v>
                </c:pt>
                <c:pt idx="2">
                  <c:v>Чилі</c:v>
                </c:pt>
                <c:pt idx="3">
                  <c:v>Перу</c:v>
                </c:pt>
                <c:pt idx="4">
                  <c:v>Болівії</c:v>
                </c:pt>
                <c:pt idx="5">
                  <c:v> Уругваю</c:v>
                </c:pt>
                <c:pt idx="6">
                  <c:v> Гаяни</c:v>
                </c:pt>
                <c:pt idx="7">
                  <c:v>Парагваю</c:v>
                </c:pt>
                <c:pt idx="8">
                  <c:v>Суринаму</c:v>
                </c:pt>
                <c:pt idx="9">
                  <c:v>Венесуели</c:v>
                </c:pt>
                <c:pt idx="10">
                  <c:v>Колумбії</c:v>
                </c:pt>
              </c:strCache>
            </c:strRef>
          </c:cat>
          <c:val>
            <c:numRef>
              <c:f>Sheet!$C$52:$M$52</c:f>
              <c:numCache>
                <c:formatCode>0.0%</c:formatCode>
                <c:ptCount val="11"/>
                <c:pt idx="0">
                  <c:v>1.8691588785046736E-3</c:v>
                </c:pt>
                <c:pt idx="1">
                  <c:v>1.3084112149532711E-2</c:v>
                </c:pt>
                <c:pt idx="2">
                  <c:v>5.6074766355140183E-3</c:v>
                </c:pt>
                <c:pt idx="3">
                  <c:v>3.7383177570093481E-3</c:v>
                </c:pt>
                <c:pt idx="4">
                  <c:v>0</c:v>
                </c:pt>
                <c:pt idx="5">
                  <c:v>7.4766355140186945E-3</c:v>
                </c:pt>
                <c:pt idx="6">
                  <c:v>7.4766355140186945E-3</c:v>
                </c:pt>
                <c:pt idx="7">
                  <c:v>3.7383177570093481E-3</c:v>
                </c:pt>
                <c:pt idx="8">
                  <c:v>5.6074766355140183E-3</c:v>
                </c:pt>
                <c:pt idx="9">
                  <c:v>4.4859813084112153E-2</c:v>
                </c:pt>
                <c:pt idx="10">
                  <c:v>9.3457943925233673E-3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Sheet!$B$53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Аргентини</c:v>
                </c:pt>
                <c:pt idx="1">
                  <c:v>Бразилії</c:v>
                </c:pt>
                <c:pt idx="2">
                  <c:v>Чилі</c:v>
                </c:pt>
                <c:pt idx="3">
                  <c:v>Перу</c:v>
                </c:pt>
                <c:pt idx="4">
                  <c:v>Болівії</c:v>
                </c:pt>
                <c:pt idx="5">
                  <c:v> Уругваю</c:v>
                </c:pt>
                <c:pt idx="6">
                  <c:v> Гаяни</c:v>
                </c:pt>
                <c:pt idx="7">
                  <c:v>Парагваю</c:v>
                </c:pt>
                <c:pt idx="8">
                  <c:v>Суринаму</c:v>
                </c:pt>
                <c:pt idx="9">
                  <c:v>Венесуели</c:v>
                </c:pt>
                <c:pt idx="10">
                  <c:v>Колумбії</c:v>
                </c:pt>
              </c:strCache>
            </c:strRef>
          </c:cat>
          <c:val>
            <c:numRef>
              <c:f>Sheet!$C$53:$M$53</c:f>
              <c:numCache>
                <c:formatCode>0.0%</c:formatCode>
                <c:ptCount val="11"/>
                <c:pt idx="0">
                  <c:v>5.9813084112149563E-2</c:v>
                </c:pt>
                <c:pt idx="1">
                  <c:v>5.6074766355140193E-2</c:v>
                </c:pt>
                <c:pt idx="2">
                  <c:v>9.1588785046728932E-2</c:v>
                </c:pt>
                <c:pt idx="3">
                  <c:v>8.9719626168224306E-2</c:v>
                </c:pt>
                <c:pt idx="4">
                  <c:v>0.1102803738317757</c:v>
                </c:pt>
                <c:pt idx="5">
                  <c:v>0.12149532710280368</c:v>
                </c:pt>
                <c:pt idx="6">
                  <c:v>0.15514018691588791</c:v>
                </c:pt>
                <c:pt idx="7">
                  <c:v>0.10280373831775698</c:v>
                </c:pt>
                <c:pt idx="8">
                  <c:v>0.14392523364485979</c:v>
                </c:pt>
                <c:pt idx="9">
                  <c:v>7.1028037383177575E-2</c:v>
                </c:pt>
                <c:pt idx="10">
                  <c:v>8.9719626168224306E-2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150495616"/>
        <c:axId val="150497152"/>
      </c:barChart>
      <c:lineChart>
        <c:grouping val="standard"/>
        <c:ser>
          <c:idx val="6"/>
          <c:order val="6"/>
          <c:tx>
            <c:strRef>
              <c:f>Sheet!$B$54</c:f>
              <c:strCache>
                <c:ptCount val="1"/>
                <c:pt idx="0">
                  <c:v>Позитивне - Негативне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Sheet!$C$54:$M$54</c:f>
              <c:numCache>
                <c:formatCode>0.0%</c:formatCode>
                <c:ptCount val="11"/>
                <c:pt idx="0">
                  <c:v>0.34579439252336447</c:v>
                </c:pt>
                <c:pt idx="1">
                  <c:v>0.23925233644859814</c:v>
                </c:pt>
                <c:pt idx="2">
                  <c:v>0.13271028037383178</c:v>
                </c:pt>
                <c:pt idx="3">
                  <c:v>0.10280373831775695</c:v>
                </c:pt>
                <c:pt idx="4">
                  <c:v>8.7850467289719639E-2</c:v>
                </c:pt>
                <c:pt idx="5">
                  <c:v>7.8504672897196245E-2</c:v>
                </c:pt>
                <c:pt idx="6">
                  <c:v>4.8598130841121495E-2</c:v>
                </c:pt>
                <c:pt idx="7">
                  <c:v>3.9252336448598137E-2</c:v>
                </c:pt>
                <c:pt idx="8">
                  <c:v>2.9906542056074778E-2</c:v>
                </c:pt>
                <c:pt idx="9">
                  <c:v>-2.0560747663551392E-2</c:v>
                </c:pt>
                <c:pt idx="10">
                  <c:v>-4.4859813084112223E-2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150504576"/>
        <c:axId val="150498688"/>
      </c:lineChart>
      <c:catAx>
        <c:axId val="150495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97152"/>
        <c:crosses val="autoZero"/>
        <c:auto val="1"/>
        <c:lblAlgn val="ctr"/>
        <c:lblOffset val="100"/>
      </c:catAx>
      <c:valAx>
        <c:axId val="150497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95616"/>
        <c:crosses val="autoZero"/>
        <c:crossBetween val="between"/>
      </c:valAx>
      <c:valAx>
        <c:axId val="150498688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504576"/>
        <c:crosses val="max"/>
        <c:crossBetween val="between"/>
      </c:valAx>
      <c:catAx>
        <c:axId val="150504576"/>
        <c:scaling>
          <c:orientation val="minMax"/>
        </c:scaling>
        <c:delete val="1"/>
        <c:axPos val="b"/>
        <c:numFmt formatCode="General" sourceLinked="1"/>
        <c:tickLblPos val="none"/>
        <c:crossAx val="150498688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1090442266348"/>
          <c:y val="4.6099303652008622E-2"/>
          <c:w val="0.77190912294661052"/>
          <c:h val="0.52261316271900626"/>
        </c:manualLayout>
      </c:layout>
      <c:barChart>
        <c:barDir val="col"/>
        <c:grouping val="clustered"/>
        <c:ser>
          <c:idx val="0"/>
          <c:order val="0"/>
          <c:tx>
            <c:strRef>
              <c:f>Sheet!$B$61</c:f>
              <c:strCache>
                <c:ptCount val="1"/>
                <c:pt idx="0">
                  <c:v>Повністю позитивне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Японії</c:v>
                </c:pt>
                <c:pt idx="7">
                  <c:v>Німеччини</c:v>
                </c:pt>
                <c:pt idx="8">
                  <c:v>Австралії</c:v>
                </c:pt>
                <c:pt idx="9">
                  <c:v>Нової Зеландії</c:v>
                </c:pt>
              </c:strCache>
            </c:strRef>
          </c:cat>
          <c:val>
            <c:numRef>
              <c:f>Sheet!$C$61:$L$61</c:f>
              <c:numCache>
                <c:formatCode>0.0%</c:formatCode>
                <c:ptCount val="10"/>
                <c:pt idx="0">
                  <c:v>0.405607476635514</c:v>
                </c:pt>
                <c:pt idx="1">
                  <c:v>0.43925233644859812</c:v>
                </c:pt>
                <c:pt idx="2">
                  <c:v>0.34953271028037391</c:v>
                </c:pt>
                <c:pt idx="3">
                  <c:v>0.34766355140186922</c:v>
                </c:pt>
                <c:pt idx="4">
                  <c:v>0.29158878504672914</c:v>
                </c:pt>
                <c:pt idx="5">
                  <c:v>0.26355140186915887</c:v>
                </c:pt>
                <c:pt idx="6">
                  <c:v>0.26915887850467296</c:v>
                </c:pt>
                <c:pt idx="7">
                  <c:v>0.23738317757009339</c:v>
                </c:pt>
                <c:pt idx="8">
                  <c:v>0.22990654205607483</c:v>
                </c:pt>
                <c:pt idx="9">
                  <c:v>0.22990654205607483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Sheet!$B$62</c:f>
              <c:strCache>
                <c:ptCount val="1"/>
                <c:pt idx="0">
                  <c:v>Здебільшого позитивне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Японії</c:v>
                </c:pt>
                <c:pt idx="7">
                  <c:v>Німеччини</c:v>
                </c:pt>
                <c:pt idx="8">
                  <c:v>Австралії</c:v>
                </c:pt>
                <c:pt idx="9">
                  <c:v>Нової Зеландії</c:v>
                </c:pt>
              </c:strCache>
            </c:strRef>
          </c:cat>
          <c:val>
            <c:numRef>
              <c:f>Sheet!$C$62:$L$62</c:f>
              <c:numCache>
                <c:formatCode>0.0%</c:formatCode>
                <c:ptCount val="10"/>
                <c:pt idx="0">
                  <c:v>0.35700934579439247</c:v>
                </c:pt>
                <c:pt idx="1">
                  <c:v>0.33271028037383188</c:v>
                </c:pt>
                <c:pt idx="2">
                  <c:v>0.35327102803738319</c:v>
                </c:pt>
                <c:pt idx="3">
                  <c:v>0.34953271028037391</c:v>
                </c:pt>
                <c:pt idx="4">
                  <c:v>0.41308411214953272</c:v>
                </c:pt>
                <c:pt idx="5">
                  <c:v>0.47663551401869164</c:v>
                </c:pt>
                <c:pt idx="6">
                  <c:v>0.39065420560747682</c:v>
                </c:pt>
                <c:pt idx="7">
                  <c:v>0.45046728971962624</c:v>
                </c:pt>
                <c:pt idx="8">
                  <c:v>0.4</c:v>
                </c:pt>
                <c:pt idx="9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Sheet!$B$63</c:f>
              <c:strCache>
                <c:ptCount val="1"/>
                <c:pt idx="0">
                  <c:v>Нейтральне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Японії</c:v>
                </c:pt>
                <c:pt idx="7">
                  <c:v>Німеччини</c:v>
                </c:pt>
                <c:pt idx="8">
                  <c:v>Австралії</c:v>
                </c:pt>
                <c:pt idx="9">
                  <c:v>Нової Зеландії</c:v>
                </c:pt>
              </c:strCache>
            </c:strRef>
          </c:cat>
          <c:val>
            <c:numRef>
              <c:f>Sheet!$C$63:$L$63</c:f>
              <c:numCache>
                <c:formatCode>0.0%</c:formatCode>
                <c:ptCount val="10"/>
                <c:pt idx="0">
                  <c:v>0.18691588785046739</c:v>
                </c:pt>
                <c:pt idx="1">
                  <c:v>0.12710280373831778</c:v>
                </c:pt>
                <c:pt idx="2">
                  <c:v>0.25420560747663545</c:v>
                </c:pt>
                <c:pt idx="3">
                  <c:v>0.26355140186915887</c:v>
                </c:pt>
                <c:pt idx="4">
                  <c:v>0.24859813084112159</c:v>
                </c:pt>
                <c:pt idx="5">
                  <c:v>0.18317757009345786</c:v>
                </c:pt>
                <c:pt idx="6">
                  <c:v>0.26915887850467296</c:v>
                </c:pt>
                <c:pt idx="7">
                  <c:v>0.22429906542056072</c:v>
                </c:pt>
                <c:pt idx="8">
                  <c:v>0.32336448598130851</c:v>
                </c:pt>
                <c:pt idx="9">
                  <c:v>0.32336448598130851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Sheet!$B$64</c:f>
              <c:strCache>
                <c:ptCount val="1"/>
                <c:pt idx="0">
                  <c:v>Здебільшого негативне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Японії</c:v>
                </c:pt>
                <c:pt idx="7">
                  <c:v>Німеччини</c:v>
                </c:pt>
                <c:pt idx="8">
                  <c:v>Австралії</c:v>
                </c:pt>
                <c:pt idx="9">
                  <c:v>Нової Зеландії</c:v>
                </c:pt>
              </c:strCache>
            </c:strRef>
          </c:cat>
          <c:val>
            <c:numRef>
              <c:f>Sheet!$C$64:$L$64</c:f>
              <c:numCache>
                <c:formatCode>0.0%</c:formatCode>
                <c:ptCount val="10"/>
                <c:pt idx="0">
                  <c:v>1.121495327102804E-2</c:v>
                </c:pt>
                <c:pt idx="1">
                  <c:v>5.4205607476635512E-2</c:v>
                </c:pt>
                <c:pt idx="2">
                  <c:v>1.4953271028037382E-2</c:v>
                </c:pt>
                <c:pt idx="3">
                  <c:v>9.3457943925233673E-3</c:v>
                </c:pt>
                <c:pt idx="4">
                  <c:v>2.0560747663551402E-2</c:v>
                </c:pt>
                <c:pt idx="5">
                  <c:v>5.0467289719626184E-2</c:v>
                </c:pt>
                <c:pt idx="6">
                  <c:v>2.4299065420560758E-2</c:v>
                </c:pt>
                <c:pt idx="7">
                  <c:v>5.7943925233644868E-2</c:v>
                </c:pt>
                <c:pt idx="8">
                  <c:v>1.8691588785046735E-2</c:v>
                </c:pt>
                <c:pt idx="9">
                  <c:v>1.8691588785046735E-2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Sheet!$B$65</c:f>
              <c:strCache>
                <c:ptCount val="1"/>
                <c:pt idx="0">
                  <c:v>Повністю негативне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Японії</c:v>
                </c:pt>
                <c:pt idx="7">
                  <c:v>Німеччини</c:v>
                </c:pt>
                <c:pt idx="8">
                  <c:v>Австралії</c:v>
                </c:pt>
                <c:pt idx="9">
                  <c:v>Нової Зеландії</c:v>
                </c:pt>
              </c:strCache>
            </c:strRef>
          </c:cat>
          <c:val>
            <c:numRef>
              <c:f>Sheet!$C$65:$L$65</c:f>
              <c:numCache>
                <c:formatCode>0.0%</c:formatCode>
                <c:ptCount val="10"/>
                <c:pt idx="0">
                  <c:v>1.6822429906542063E-2</c:v>
                </c:pt>
                <c:pt idx="1">
                  <c:v>3.1775700934579446E-2</c:v>
                </c:pt>
                <c:pt idx="2">
                  <c:v>3.7383177570093481E-3</c:v>
                </c:pt>
                <c:pt idx="3">
                  <c:v>5.6074766355140183E-3</c:v>
                </c:pt>
                <c:pt idx="4">
                  <c:v>1.8691588785046736E-3</c:v>
                </c:pt>
                <c:pt idx="5">
                  <c:v>1.121495327102804E-2</c:v>
                </c:pt>
                <c:pt idx="6">
                  <c:v>1.121495327102804E-2</c:v>
                </c:pt>
                <c:pt idx="7">
                  <c:v>9.3457943925233673E-3</c:v>
                </c:pt>
                <c:pt idx="8">
                  <c:v>3.7383177570093481E-3</c:v>
                </c:pt>
                <c:pt idx="9">
                  <c:v>3.7383177570093481E-3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Sheet!$B$66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Канади</c:v>
                </c:pt>
                <c:pt idx="1">
                  <c:v>Великої Британії</c:v>
                </c:pt>
                <c:pt idx="2">
                  <c:v>Швеції</c:v>
                </c:pt>
                <c:pt idx="3">
                  <c:v>Данії</c:v>
                </c:pt>
                <c:pt idx="4">
                  <c:v>Нідерландів</c:v>
                </c:pt>
                <c:pt idx="5">
                  <c:v>Франції</c:v>
                </c:pt>
                <c:pt idx="6">
                  <c:v>Японії</c:v>
                </c:pt>
                <c:pt idx="7">
                  <c:v>Німеччини</c:v>
                </c:pt>
                <c:pt idx="8">
                  <c:v>Австралії</c:v>
                </c:pt>
                <c:pt idx="9">
                  <c:v>Нової Зеландії</c:v>
                </c:pt>
              </c:strCache>
            </c:strRef>
          </c:cat>
          <c:val>
            <c:numRef>
              <c:f>Sheet!$C$66:$L$66</c:f>
              <c:numCache>
                <c:formatCode>0.0%</c:formatCode>
                <c:ptCount val="10"/>
                <c:pt idx="0">
                  <c:v>2.2429906542056077E-2</c:v>
                </c:pt>
                <c:pt idx="1">
                  <c:v>1.4953271028037382E-2</c:v>
                </c:pt>
                <c:pt idx="2">
                  <c:v>2.4299065420560758E-2</c:v>
                </c:pt>
                <c:pt idx="3">
                  <c:v>2.4299065420560758E-2</c:v>
                </c:pt>
                <c:pt idx="4">
                  <c:v>2.4299065420560758E-2</c:v>
                </c:pt>
                <c:pt idx="5">
                  <c:v>1.4953271028037382E-2</c:v>
                </c:pt>
                <c:pt idx="6">
                  <c:v>3.5514018691588788E-2</c:v>
                </c:pt>
                <c:pt idx="7">
                  <c:v>2.0560747663551402E-2</c:v>
                </c:pt>
                <c:pt idx="8">
                  <c:v>2.4299065420560758E-2</c:v>
                </c:pt>
                <c:pt idx="9">
                  <c:v>2.4299065420560758E-2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150627840"/>
        <c:axId val="150629376"/>
      </c:barChart>
      <c:lineChart>
        <c:grouping val="standard"/>
        <c:ser>
          <c:idx val="6"/>
          <c:order val="6"/>
          <c:tx>
            <c:strRef>
              <c:f>Sheet!$B$67</c:f>
              <c:strCache>
                <c:ptCount val="1"/>
                <c:pt idx="0">
                  <c:v>Позитивне - Негативне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Sheet!$C$67:$L$67</c:f>
              <c:numCache>
                <c:formatCode>0.0%</c:formatCode>
                <c:ptCount val="10"/>
                <c:pt idx="0">
                  <c:v>0.73457943925233649</c:v>
                </c:pt>
                <c:pt idx="1">
                  <c:v>0.68598130841121507</c:v>
                </c:pt>
                <c:pt idx="2">
                  <c:v>0.68411214953271027</c:v>
                </c:pt>
                <c:pt idx="3">
                  <c:v>0.68224299065420579</c:v>
                </c:pt>
                <c:pt idx="4">
                  <c:v>0.68224299065420568</c:v>
                </c:pt>
                <c:pt idx="5">
                  <c:v>0.6785046728971964</c:v>
                </c:pt>
                <c:pt idx="6">
                  <c:v>0.62429906542056102</c:v>
                </c:pt>
                <c:pt idx="7">
                  <c:v>0.62056074766355129</c:v>
                </c:pt>
                <c:pt idx="8">
                  <c:v>0.60747663551401865</c:v>
                </c:pt>
                <c:pt idx="9">
                  <c:v>0.60747663551401865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150636800"/>
        <c:axId val="150635264"/>
      </c:lineChart>
      <c:catAx>
        <c:axId val="150627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29376"/>
        <c:crosses val="autoZero"/>
        <c:auto val="1"/>
        <c:lblAlgn val="ctr"/>
        <c:lblOffset val="100"/>
      </c:catAx>
      <c:valAx>
        <c:axId val="150629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27840"/>
        <c:crosses val="autoZero"/>
        <c:crossBetween val="between"/>
      </c:valAx>
      <c:valAx>
        <c:axId val="150635264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36800"/>
        <c:crosses val="max"/>
        <c:crossBetween val="between"/>
      </c:valAx>
      <c:catAx>
        <c:axId val="150636800"/>
        <c:scaling>
          <c:orientation val="minMax"/>
        </c:scaling>
        <c:delete val="1"/>
        <c:axPos val="b"/>
        <c:numFmt formatCode="General" sourceLinked="1"/>
        <c:tickLblPos val="none"/>
        <c:crossAx val="150635264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90-4B1F-B0EF-49889AC37E1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90-4B1F-B0EF-49889AC37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Sheet!$E$54</c:f>
              <c:numCache>
                <c:formatCode>0.0%</c:formatCode>
                <c:ptCount val="1"/>
                <c:pt idx="0">
                  <c:v>0.59626168224299059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90-4B1F-B0EF-49889AC37E12}"/>
            </c:ext>
          </c:extLst>
        </c:ser>
        <c:ser>
          <c:idx val="2"/>
          <c:order val="1"/>
          <c:tx>
            <c:strRef>
              <c:f>Sheet!$D$56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B90-4B1F-B0EF-49889AC37E12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B90-4B1F-B0EF-49889AC37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Sheet!$E$56</c:f>
              <c:numCache>
                <c:formatCode>0.0%</c:formatCode>
                <c:ptCount val="1"/>
                <c:pt idx="0">
                  <c:v>2.9906542056074778E-2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90-4B1F-B0EF-49889AC37E12}"/>
            </c:ext>
          </c:extLst>
        </c:ser>
        <c:dLbls/>
        <c:gapWidth val="100"/>
        <c:axId val="134541312"/>
        <c:axId val="1345428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B90-4B1F-B0EF-49889AC37E12}"/>
                  </c:ext>
                </c:extLst>
              </c15:ser>
            </c15:filteredBarSeries>
          </c:ext>
        </c:extLst>
      </c:barChart>
      <c:catAx>
        <c:axId val="1345413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4542848"/>
        <c:crosses val="autoZero"/>
        <c:auto val="1"/>
        <c:lblAlgn val="ctr"/>
        <c:lblOffset val="100"/>
      </c:catAx>
      <c:valAx>
        <c:axId val="1345428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4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E6-4601-BA7E-2F64C38BADE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E6-4601-BA7E-2F64C38BADE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E6-4601-BA7E-2F64C38BADE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E6-4601-BA7E-2F64C38BADE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E6-4601-BA7E-2F64C38BADE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AE6-4601-BA7E-2F64C38BADE4}"/>
              </c:ext>
            </c:extLst>
          </c:dPt>
          <c:dLbls>
            <c:dLbl>
              <c:idx val="0"/>
              <c:layout>
                <c:manualLayout>
                  <c:x val="0.12548771036022455"/>
                  <c:y val="2.051720417256362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86101610403077"/>
                      <c:h val="0.184377963196308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E6-4601-BA7E-2F64C38BADE4}"/>
                </c:ext>
              </c:extLst>
            </c:dLbl>
            <c:dLbl>
              <c:idx val="1"/>
              <c:layout>
                <c:manualLayout>
                  <c:x val="8.3049634696673938E-3"/>
                  <c:y val="-7.5265036540949426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00138741198068"/>
                      <c:h val="0.24279533883457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E6-4601-BA7E-2F64C38BADE4}"/>
                </c:ext>
              </c:extLst>
            </c:dLbl>
            <c:dLbl>
              <c:idx val="2"/>
              <c:layout>
                <c:manualLayout>
                  <c:x val="1.0498172160765208E-2"/>
                  <c:y val="0.2063877979842301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634059178609783"/>
                      <c:h val="0.125960348047353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AE6-4601-BA7E-2F64C38BADE4}"/>
                </c:ext>
              </c:extLst>
            </c:dLbl>
            <c:dLbl>
              <c:idx val="3"/>
              <c:layout>
                <c:manualLayout>
                  <c:x val="-9.7551082287153298E-2"/>
                  <c:y val="0.11102541950895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031916427275272"/>
                      <c:h val="0.13633283746636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AE6-4601-BA7E-2F64C38BADE4}"/>
                </c:ext>
              </c:extLst>
            </c:dLbl>
            <c:dLbl>
              <c:idx val="4"/>
              <c:layout>
                <c:manualLayout>
                  <c:x val="-6.3954038175652442E-2"/>
                  <c:y val="3.3459643287150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217363414647049"/>
                      <c:h val="0.10769143071470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AE6-4601-BA7E-2F64C38BADE4}"/>
                </c:ext>
              </c:extLst>
            </c:dLbl>
            <c:dLbl>
              <c:idx val="5"/>
              <c:layout>
                <c:manualLayout>
                  <c:x val="0.16118496754328882"/>
                  <c:y val="-1.0270936886777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392343972362859"/>
                      <c:h val="7.16189653186126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AE6-4601-BA7E-2F64C38BA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Sheet!$B$63:$B$68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Sheet!$C$63:$C$68</c:f>
              <c:numCache>
                <c:formatCode>0.0%</c:formatCode>
                <c:ptCount val="6"/>
                <c:pt idx="0">
                  <c:v>0.15327102803738321</c:v>
                </c:pt>
                <c:pt idx="1">
                  <c:v>0.40373831775700941</c:v>
                </c:pt>
                <c:pt idx="2">
                  <c:v>0.38878504672897202</c:v>
                </c:pt>
                <c:pt idx="3">
                  <c:v>1.8691588785046735E-2</c:v>
                </c:pt>
                <c:pt idx="4">
                  <c:v>3.7383177570093481E-3</c:v>
                </c:pt>
                <c:pt idx="5">
                  <c:v>3.1775700934579446E-2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AE6-4601-BA7E-2F64C38BADE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68-4761-A647-E3BEFB2EA799}"/>
              </c:ext>
            </c:extLst>
          </c:dPt>
          <c:dLbls>
            <c:dLbl>
              <c:idx val="0"/>
              <c:layout>
                <c:manualLayout>
                  <c:x val="-0.30264070275716498"/>
                  <c:y val="0.21593643887536085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68-4761-A647-E3BEFB2EA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Sheet!$E$64</c:f>
              <c:numCache>
                <c:formatCode>0.0%</c:formatCode>
                <c:ptCount val="1"/>
                <c:pt idx="0">
                  <c:v>0.55700934579439254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68-4761-A647-E3BEFB2EA799}"/>
            </c:ext>
          </c:extLst>
        </c:ser>
        <c:ser>
          <c:idx val="2"/>
          <c:order val="1"/>
          <c:tx>
            <c:strRef>
              <c:f>Sheet!$D$66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568-4761-A647-E3BEFB2EA799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568-4761-A647-E3BEFB2EA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Sheet!$E$66</c:f>
              <c:numCache>
                <c:formatCode>0.0%</c:formatCode>
                <c:ptCount val="1"/>
                <c:pt idx="0">
                  <c:v>2.2429906542056084E-2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68-4761-A647-E3BEFB2EA799}"/>
            </c:ext>
          </c:extLst>
        </c:ser>
        <c:dLbls/>
        <c:gapWidth val="100"/>
        <c:axId val="134764032"/>
        <c:axId val="1347655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568-4761-A647-E3BEFB2EA799}"/>
                  </c:ext>
                </c:extLst>
              </c15:ser>
            </c15:filteredBarSeries>
          </c:ext>
        </c:extLst>
      </c:barChart>
      <c:catAx>
        <c:axId val="1347640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4765568"/>
        <c:crosses val="autoZero"/>
        <c:auto val="1"/>
        <c:lblAlgn val="ctr"/>
        <c:lblOffset val="100"/>
      </c:catAx>
      <c:valAx>
        <c:axId val="1347655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261889441412897"/>
          <c:y val="8.5304009315596382E-2"/>
          <c:w val="0.57512732940624733"/>
          <c:h val="0.81228884812866586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26-4290-B330-C96B515DA6E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26-4290-B330-C96B515DA6E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26-4290-B330-C96B515DA6E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26-4290-B330-C96B515DA6E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26-4290-B330-C96B515DA6E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926-4290-B330-C96B515DA6E9}"/>
              </c:ext>
            </c:extLst>
          </c:dPt>
          <c:dLbls>
            <c:dLbl>
              <c:idx val="0"/>
              <c:layout>
                <c:manualLayout>
                  <c:x val="7.3505805369122171E-2"/>
                  <c:y val="2.051725082171353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3006423323375"/>
                      <c:h val="0.17278451578381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26-4290-B330-C96B515DA6E9}"/>
                </c:ext>
              </c:extLst>
            </c:dLbl>
            <c:dLbl>
              <c:idx val="1"/>
              <c:layout>
                <c:manualLayout>
                  <c:x val="0.11425264563402639"/>
                  <c:y val="-3.7925861284162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44964630323191"/>
                      <c:h val="0.12490988309716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26-4290-B330-C96B515DA6E9}"/>
                </c:ext>
              </c:extLst>
            </c:dLbl>
            <c:dLbl>
              <c:idx val="2"/>
              <c:layout>
                <c:manualLayout>
                  <c:x val="0"/>
                  <c:y val="-2.708310327150169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927576905785379"/>
                      <c:h val="0.118040124579042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26-4290-B330-C96B515DA6E9}"/>
                </c:ext>
              </c:extLst>
            </c:dLbl>
            <c:dLbl>
              <c:idx val="3"/>
              <c:layout>
                <c:manualLayout>
                  <c:x val="-0.11491787811497967"/>
                  <c:y val="0.105469433872822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91201958764804"/>
                      <c:h val="0.14771406075068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926-4290-B330-C96B515DA6E9}"/>
                </c:ext>
              </c:extLst>
            </c:dLbl>
            <c:dLbl>
              <c:idx val="4"/>
              <c:layout>
                <c:manualLayout>
                  <c:x val="-0.16368866802054557"/>
                  <c:y val="5.701156638664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270476438994319"/>
                      <c:h val="9.5733778284138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926-4290-B330-C96B515DA6E9}"/>
                </c:ext>
              </c:extLst>
            </c:dLbl>
            <c:dLbl>
              <c:idx val="5"/>
              <c:layout>
                <c:manualLayout>
                  <c:x val="0.14900269954709844"/>
                  <c:y val="-2.29972051415340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035871064405343"/>
                      <c:h val="6.76393007556801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926-4290-B330-C96B515DA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Sheet!$B$73:$B$78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Sheet!$C$73:$C$78</c:f>
              <c:numCache>
                <c:formatCode>0.0%</c:formatCode>
                <c:ptCount val="6"/>
                <c:pt idx="0">
                  <c:v>0.23738317757009339</c:v>
                </c:pt>
                <c:pt idx="1">
                  <c:v>0.45046728971962624</c:v>
                </c:pt>
                <c:pt idx="2">
                  <c:v>0.22429906542056072</c:v>
                </c:pt>
                <c:pt idx="3">
                  <c:v>5.7943925233644868E-2</c:v>
                </c:pt>
                <c:pt idx="4">
                  <c:v>9.3457943925233673E-3</c:v>
                </c:pt>
                <c:pt idx="5">
                  <c:v>2.0560747663551402E-2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926-4290-B330-C96B515DA6E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Sheet!$D$74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E9-4332-B5CE-07F1D57FA56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E9-4332-B5CE-07F1D57FA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Sheet!$E$74</c:f>
              <c:numCache>
                <c:formatCode>0.0%</c:formatCode>
                <c:ptCount val="1"/>
                <c:pt idx="0">
                  <c:v>0.68785046728971955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E9-4332-B5CE-07F1D57FA56C}"/>
            </c:ext>
          </c:extLst>
        </c:ser>
        <c:ser>
          <c:idx val="2"/>
          <c:order val="1"/>
          <c:tx>
            <c:strRef>
              <c:f>Sheet!$D$76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FE9-4332-B5CE-07F1D57FA56C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FE9-4332-B5CE-07F1D57FA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Sheet!$E$76</c:f>
              <c:numCache>
                <c:formatCode>0.0%</c:formatCode>
                <c:ptCount val="1"/>
                <c:pt idx="0">
                  <c:v>6.7289719626168226E-2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E9-4332-B5CE-07F1D57FA56C}"/>
            </c:ext>
          </c:extLst>
        </c:ser>
        <c:dLbls/>
        <c:gapWidth val="100"/>
        <c:axId val="134851968"/>
        <c:axId val="1348660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FE9-4332-B5CE-07F1D57FA56C}"/>
                  </c:ext>
                </c:extLst>
              </c15:ser>
            </c15:filteredBarSeries>
          </c:ext>
        </c:extLst>
      </c:barChart>
      <c:catAx>
        <c:axId val="134851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4866048"/>
        <c:crosses val="autoZero"/>
        <c:auto val="1"/>
        <c:lblAlgn val="ctr"/>
        <c:lblOffset val="100"/>
      </c:catAx>
      <c:valAx>
        <c:axId val="1348660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85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BC-4175-B15D-20590076415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BC-4175-B15D-20590076415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BC-4175-B15D-20590076415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BC-4175-B15D-20590076415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BC-4175-B15D-20590076415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BC-4175-B15D-205900764157}"/>
              </c:ext>
            </c:extLst>
          </c:dPt>
          <c:dLbls>
            <c:dLbl>
              <c:idx val="0"/>
              <c:layout>
                <c:manualLayout>
                  <c:x val="4.8201304272751481E-2"/>
                  <c:y val="6.5035668410523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BC-4175-B15D-205900764157}"/>
                </c:ext>
              </c:extLst>
            </c:dLbl>
            <c:dLbl>
              <c:idx val="1"/>
              <c:layout>
                <c:manualLayout>
                  <c:x val="0.23672394834308905"/>
                  <c:y val="-1.0766468254446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300200245488112"/>
                      <c:h val="0.135110330967708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BC-4175-B15D-205900764157}"/>
                </c:ext>
              </c:extLst>
            </c:dLbl>
            <c:dLbl>
              <c:idx val="2"/>
              <c:layout>
                <c:manualLayout>
                  <c:x val="8.2390253298946968E-8"/>
                  <c:y val="2.496514878287478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48177244027772"/>
                      <c:h val="0.11521923020381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9BC-4175-B15D-205900764157}"/>
                </c:ext>
              </c:extLst>
            </c:dLbl>
            <c:dLbl>
              <c:idx val="3"/>
              <c:layout>
                <c:manualLayout>
                  <c:x val="-0.19379077390647947"/>
                  <c:y val="7.512504921235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23057934024852"/>
                      <c:h val="0.14418402581892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BC-4175-B15D-205900764157}"/>
                </c:ext>
              </c:extLst>
            </c:dLbl>
            <c:dLbl>
              <c:idx val="4"/>
              <c:layout>
                <c:manualLayout>
                  <c:x val="-0.11554829312936141"/>
                  <c:y val="5.5648022315295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185487813740023"/>
                      <c:h val="9.1327168087480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9BC-4175-B15D-205900764157}"/>
                </c:ext>
              </c:extLst>
            </c:dLbl>
            <c:dLbl>
              <c:idx val="5"/>
              <c:layout>
                <c:manualLayout>
                  <c:x val="0.2393121303664274"/>
                  <c:y val="-8.34720334729426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139461157856592"/>
                      <c:h val="6.5606170182606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9BC-4175-B15D-205900764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Sheet!$B$83:$B$88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Sheet!$C$83:$C$88</c:f>
              <c:numCache>
                <c:formatCode>0.0%</c:formatCode>
                <c:ptCount val="6"/>
                <c:pt idx="0">
                  <c:v>0.29158878504672914</c:v>
                </c:pt>
                <c:pt idx="1">
                  <c:v>0.41308411214953272</c:v>
                </c:pt>
                <c:pt idx="2">
                  <c:v>0.24859813084112159</c:v>
                </c:pt>
                <c:pt idx="3">
                  <c:v>2.0560747663551402E-2</c:v>
                </c:pt>
                <c:pt idx="4">
                  <c:v>1.8691588785046736E-3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9BC-4175-B15D-20590076415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CB-46A9-86A9-99E8B887D7BF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CB-46A9-86A9-99E8B887D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</c:f>
              <c:numCache>
                <c:formatCode>0.0%</c:formatCode>
                <c:ptCount val="1"/>
                <c:pt idx="0">
                  <c:v>0.36074766355140198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CB-46A9-86A9-99E8B887D7BF}"/>
            </c:ext>
          </c:extLst>
        </c:ser>
        <c:ser>
          <c:idx val="2"/>
          <c:order val="1"/>
          <c:tx>
            <c:strRef>
              <c:f>Sheet!$D$6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5CB-46A9-86A9-99E8B887D7BF}"/>
              </c:ext>
            </c:extLst>
          </c:dPt>
          <c:dLbls>
            <c:dLbl>
              <c:idx val="0"/>
              <c:layout>
                <c:manualLayout>
                  <c:x val="-0.35878222182005781"/>
                  <c:y val="-0.2289123842104716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5CB-46A9-86A9-99E8B887D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</c:f>
              <c:numCache>
                <c:formatCode>0.0%</c:formatCode>
                <c:ptCount val="1"/>
                <c:pt idx="0">
                  <c:v>0.29906542056074764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5CB-46A9-86A9-99E8B887D7BF}"/>
            </c:ext>
          </c:extLst>
        </c:ser>
        <c:dLbls/>
        <c:gapWidth val="100"/>
        <c:axId val="131097344"/>
        <c:axId val="1310988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5CB-46A9-86A9-99E8B887D7BF}"/>
                  </c:ext>
                </c:extLst>
              </c15:ser>
            </c15:filteredBarSeries>
          </c:ext>
        </c:extLst>
      </c:barChart>
      <c:catAx>
        <c:axId val="1310973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098880"/>
        <c:crosses val="autoZero"/>
        <c:auto val="1"/>
        <c:lblAlgn val="ctr"/>
        <c:lblOffset val="100"/>
      </c:catAx>
      <c:valAx>
        <c:axId val="1310988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9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Sheet!$D$84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8C-4D8B-AE99-AC45BB7DCD48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8C-4D8B-AE99-AC45BB7DC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Sheet!$E$84</c:f>
              <c:numCache>
                <c:formatCode>0.0%</c:formatCode>
                <c:ptCount val="1"/>
                <c:pt idx="0">
                  <c:v>0.70467289719626169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8C-4D8B-AE99-AC45BB7DCD48}"/>
            </c:ext>
          </c:extLst>
        </c:ser>
        <c:ser>
          <c:idx val="2"/>
          <c:order val="1"/>
          <c:tx>
            <c:strRef>
              <c:f>Sheet!$D$86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88C-4D8B-AE99-AC45BB7DCD48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88C-4D8B-AE99-AC45BB7DC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Sheet!$E$86</c:f>
              <c:numCache>
                <c:formatCode>0.0%</c:formatCode>
                <c:ptCount val="1"/>
                <c:pt idx="0">
                  <c:v>2.242990654205608E-2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88C-4D8B-AE99-AC45BB7DCD48}"/>
            </c:ext>
          </c:extLst>
        </c:ser>
        <c:dLbls/>
        <c:gapWidth val="100"/>
        <c:axId val="134944256"/>
        <c:axId val="1349457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88C-4D8B-AE99-AC45BB7DCD48}"/>
                  </c:ext>
                </c:extLst>
              </c15:ser>
            </c15:filteredBarSeries>
          </c:ext>
        </c:extLst>
      </c:barChart>
      <c:catAx>
        <c:axId val="134944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4945792"/>
        <c:crosses val="autoZero"/>
        <c:auto val="1"/>
        <c:lblAlgn val="ctr"/>
        <c:lblOffset val="100"/>
      </c:catAx>
      <c:valAx>
        <c:axId val="1349457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94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7A-408F-BAA0-C30DD49D14E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7A-408F-BAA0-C30DD49D14E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7A-408F-BAA0-C30DD49D14E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7A-408F-BAA0-C30DD49D14E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7A-408F-BAA0-C30DD49D14E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7A-408F-BAA0-C30DD49D14EC}"/>
              </c:ext>
            </c:extLst>
          </c:dPt>
          <c:dLbls>
            <c:dLbl>
              <c:idx val="0"/>
              <c:layout>
                <c:manualLayout>
                  <c:x val="0.18909245242798731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A-408F-BAA0-C30DD49D14EC}"/>
                </c:ext>
              </c:extLst>
            </c:dLbl>
            <c:dLbl>
              <c:idx val="1"/>
              <c:layout>
                <c:manualLayout>
                  <c:x val="-0.16144608515879019"/>
                  <c:y val="-1.8129327959271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3864463622453"/>
                      <c:h val="0.17729931728220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7A-408F-BAA0-C30DD49D14EC}"/>
                </c:ext>
              </c:extLst>
            </c:dLbl>
            <c:dLbl>
              <c:idx val="2"/>
              <c:layout>
                <c:manualLayout>
                  <c:x val="-1.040834085586085E-17"/>
                  <c:y val="4.482650224109929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03561115830638"/>
                      <c:h val="0.11876358344639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7A-408F-BAA0-C30DD49D14EC}"/>
                </c:ext>
              </c:extLst>
            </c:dLbl>
            <c:dLbl>
              <c:idx val="3"/>
              <c:layout>
                <c:manualLayout>
                  <c:x val="-0.15090913713956755"/>
                  <c:y val="8.3172018145587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625448146682428"/>
                      <c:h val="0.1228074533488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7A-408F-BAA0-C30DD49D14EC}"/>
                </c:ext>
              </c:extLst>
            </c:dLbl>
            <c:dLbl>
              <c:idx val="4"/>
              <c:layout>
                <c:manualLayout>
                  <c:x val="-6.3707322972688413E-2"/>
                  <c:y val="2.86810575170318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9643471157250174"/>
                      <c:h val="8.68328867996451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67A-408F-BAA0-C30DD49D14EC}"/>
                </c:ext>
              </c:extLst>
            </c:dLbl>
            <c:dLbl>
              <c:idx val="5"/>
              <c:layout>
                <c:manualLayout>
                  <c:x val="0.26525833916301617"/>
                  <c:y val="2.74762746986123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727633739879011"/>
                      <c:h val="6.7447061820376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67A-408F-BAA0-C30DD49D1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Sheet!$B$93:$B$98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Sheet!$C$93:$C$98</c:f>
              <c:numCache>
                <c:formatCode>0.0%</c:formatCode>
                <c:ptCount val="6"/>
                <c:pt idx="0">
                  <c:v>0.34953271028037391</c:v>
                </c:pt>
                <c:pt idx="1">
                  <c:v>0.35327102803738319</c:v>
                </c:pt>
                <c:pt idx="2">
                  <c:v>0.25420560747663545</c:v>
                </c:pt>
                <c:pt idx="3">
                  <c:v>1.4953271028037382E-2</c:v>
                </c:pt>
                <c:pt idx="4">
                  <c:v>3.7383177570093481E-3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67A-408F-BAA0-C30DD49D14E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Sheet!$D$94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B4-4E16-920F-6ED8114F11CF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B4-4E16-920F-6ED8114F1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Sheet!$E$94</c:f>
              <c:numCache>
                <c:formatCode>0.0%</c:formatCode>
                <c:ptCount val="1"/>
                <c:pt idx="0">
                  <c:v>0.70280373831775711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B4-4E16-920F-6ED8114F11CF}"/>
            </c:ext>
          </c:extLst>
        </c:ser>
        <c:ser>
          <c:idx val="2"/>
          <c:order val="1"/>
          <c:tx>
            <c:strRef>
              <c:f>Sheet!$D$96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6B4-4E16-920F-6ED8114F11CF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6B4-4E16-920F-6ED8114F1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Sheet!$E$96</c:f>
              <c:numCache>
                <c:formatCode>0.0%</c:formatCode>
                <c:ptCount val="1"/>
                <c:pt idx="0">
                  <c:v>1.8691588785046731E-2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B4-4E16-920F-6ED8114F11CF}"/>
            </c:ext>
          </c:extLst>
        </c:ser>
        <c:dLbls/>
        <c:gapWidth val="100"/>
        <c:axId val="139619712"/>
        <c:axId val="13965017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6B4-4E16-920F-6ED8114F11CF}"/>
                  </c:ext>
                </c:extLst>
              </c15:ser>
            </c15:filteredBarSeries>
          </c:ext>
        </c:extLst>
      </c:barChart>
      <c:catAx>
        <c:axId val="139619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9650176"/>
        <c:crosses val="autoZero"/>
        <c:auto val="1"/>
        <c:lblAlgn val="ctr"/>
        <c:lblOffset val="100"/>
      </c:catAx>
      <c:valAx>
        <c:axId val="1396501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1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B-42EF-805F-368DC41489A1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B-42EF-805F-368DC41489A1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B-42EF-805F-368DC41489A1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3B-42EF-805F-368DC41489A1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3B-42EF-805F-368DC41489A1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3B-42EF-805F-368DC41489A1}"/>
              </c:ext>
            </c:extLst>
          </c:dPt>
          <c:dLbls>
            <c:dLbl>
              <c:idx val="0"/>
              <c:layout>
                <c:manualLayout>
                  <c:x val="0.18909245242798731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3B-42EF-805F-368DC41489A1}"/>
                </c:ext>
              </c:extLst>
            </c:dLbl>
            <c:dLbl>
              <c:idx val="1"/>
              <c:layout>
                <c:manualLayout>
                  <c:x val="0.17963653941021251"/>
                  <c:y val="2.78166523593116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9461149314165962"/>
                      <c:h val="6.6264483595754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3B-42EF-805F-368DC41489A1}"/>
                </c:ext>
              </c:extLst>
            </c:dLbl>
            <c:dLbl>
              <c:idx val="2"/>
              <c:layout>
                <c:manualLayout>
                  <c:x val="6.3070907592015675E-3"/>
                  <c:y val="7.224115388179094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555606689158094"/>
                      <c:h val="0.11519782811503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E3B-42EF-805F-368DC41489A1}"/>
                </c:ext>
              </c:extLst>
            </c:dLbl>
            <c:dLbl>
              <c:idx val="3"/>
              <c:layout>
                <c:manualLayout>
                  <c:x val="-1.236487761595282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11082270287808"/>
                      <c:h val="0.13024782208031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E3B-42EF-805F-368DC41489A1}"/>
                </c:ext>
              </c:extLst>
            </c:dLbl>
            <c:dLbl>
              <c:idx val="4"/>
              <c:layout>
                <c:manualLayout>
                  <c:x val="-0.2228073341036482"/>
                  <c:y val="0.114764117022262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219049731658946"/>
                      <c:h val="0.1247195389694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E3B-42EF-805F-368DC41489A1}"/>
                </c:ext>
              </c:extLst>
            </c:dLbl>
            <c:dLbl>
              <c:idx val="5"/>
              <c:layout>
                <c:manualLayout>
                  <c:x val="0.32425589572276625"/>
                  <c:y val="1.2592297772893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1506384894765933"/>
                      <c:h val="7.39580364803600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E3B-42EF-805F-368DC4148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Sheet!$B$103:$B$108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Sheet!$C$103:$C$108</c:f>
              <c:numCache>
                <c:formatCode>0.0%</c:formatCode>
                <c:ptCount val="6"/>
                <c:pt idx="0">
                  <c:v>0.34766355140186922</c:v>
                </c:pt>
                <c:pt idx="1">
                  <c:v>0.34953271028037391</c:v>
                </c:pt>
                <c:pt idx="2">
                  <c:v>0.26355140186915887</c:v>
                </c:pt>
                <c:pt idx="3">
                  <c:v>9.3457943925233673E-3</c:v>
                </c:pt>
                <c:pt idx="4">
                  <c:v>5.6074766355140183E-3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3B-42EF-805F-368DC41489A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Sheet!$D$104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88-4FA0-AE86-20D8B20D938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88-4FA0-AE86-20D8B20D9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Sheet!$E$104</c:f>
              <c:numCache>
                <c:formatCode>0.0%</c:formatCode>
                <c:ptCount val="1"/>
                <c:pt idx="0">
                  <c:v>0.69719626168224302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88-4FA0-AE86-20D8B20D9382}"/>
            </c:ext>
          </c:extLst>
        </c:ser>
        <c:ser>
          <c:idx val="2"/>
          <c:order val="1"/>
          <c:tx>
            <c:strRef>
              <c:f>Sheet!$D$106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588-4FA0-AE86-20D8B20D9382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588-4FA0-AE86-20D8B20D9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Sheet!$E$106</c:f>
              <c:numCache>
                <c:formatCode>0.0%</c:formatCode>
                <c:ptCount val="1"/>
                <c:pt idx="0">
                  <c:v>1.4953271028037384E-2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588-4FA0-AE86-20D8B20D9382}"/>
            </c:ext>
          </c:extLst>
        </c:ser>
        <c:dLbls/>
        <c:gapWidth val="100"/>
        <c:axId val="139703808"/>
        <c:axId val="1397053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Sheet!$D$105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Sheet!$E$105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588-4FA0-AE86-20D8B20D9382}"/>
                  </c:ext>
                </c:extLst>
              </c15:ser>
            </c15:filteredBarSeries>
          </c:ext>
        </c:extLst>
      </c:barChart>
      <c:catAx>
        <c:axId val="1397038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9705344"/>
        <c:crosses val="autoZero"/>
        <c:auto val="1"/>
        <c:lblAlgn val="ctr"/>
        <c:lblOffset val="100"/>
      </c:catAx>
      <c:valAx>
        <c:axId val="1397053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7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4A-4B27-ACD9-078B1EDE0C9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4A-4B27-ACD9-078B1EDE0C9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4A-4B27-ACD9-078B1EDE0C9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4A-4B27-ACD9-078B1EDE0C9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4A-4B27-ACD9-078B1EDE0C9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74A-4B27-ACD9-078B1EDE0C99}"/>
              </c:ext>
            </c:extLst>
          </c:dPt>
          <c:dLbls>
            <c:dLbl>
              <c:idx val="0"/>
              <c:layout>
                <c:manualLayout>
                  <c:x val="5.2862989525495417E-2"/>
                  <c:y val="0.16005009994393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57298049011528"/>
                      <c:h val="0.21961851795151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4A-4B27-ACD9-078B1EDE0C99}"/>
                </c:ext>
              </c:extLst>
            </c:dLbl>
            <c:dLbl>
              <c:idx val="1"/>
              <c:layout>
                <c:manualLayout>
                  <c:x val="6.9209889012803463E-2"/>
                  <c:y val="-3.525072566334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961311598341985"/>
                      <c:h val="0.15891398930100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4A-4B27-ACD9-078B1EDE0C99}"/>
                </c:ext>
              </c:extLst>
            </c:dLbl>
            <c:dLbl>
              <c:idx val="2"/>
              <c:layout>
                <c:manualLayout>
                  <c:x val="0"/>
                  <c:y val="-6.128936605267591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19773515523797"/>
                      <c:h val="0.12699012537542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4A-4B27-ACD9-078B1EDE0C99}"/>
                </c:ext>
              </c:extLst>
            </c:dLbl>
            <c:dLbl>
              <c:idx val="3"/>
              <c:layout>
                <c:manualLayout>
                  <c:x val="-3.7683160747330163E-2"/>
                  <c:y val="0.11346630375517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689865496896312"/>
                      <c:h val="0.15891398930100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4A-4B27-ACD9-078B1EDE0C99}"/>
                </c:ext>
              </c:extLst>
            </c:dLbl>
            <c:dLbl>
              <c:idx val="4"/>
              <c:layout>
                <c:manualLayout>
                  <c:x val="-7.0405723849062171E-2"/>
                  <c:y val="2.49207861644180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064406634703825"/>
                      <c:h val="0.122726269534221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74A-4B27-ACD9-078B1EDE0C99}"/>
                </c:ext>
              </c:extLst>
            </c:dLbl>
            <c:dLbl>
              <c:idx val="5"/>
              <c:layout>
                <c:manualLayout>
                  <c:x val="0.26990836332796619"/>
                  <c:y val="1.207343935100917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9510224515455986"/>
                      <c:h val="9.8994958614664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74A-4B27-ACD9-078B1EDE0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Sheet!$B$113:$B$118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Sheet!$C$113:$C$118</c:f>
              <c:numCache>
                <c:formatCode>0.0%</c:formatCode>
                <c:ptCount val="6"/>
                <c:pt idx="0">
                  <c:v>0.21495327102803741</c:v>
                </c:pt>
                <c:pt idx="1">
                  <c:v>0.41308411214953272</c:v>
                </c:pt>
                <c:pt idx="2">
                  <c:v>0.22056074766355138</c:v>
                </c:pt>
                <c:pt idx="3">
                  <c:v>0.1102803738317757</c:v>
                </c:pt>
                <c:pt idx="4">
                  <c:v>1.8691588785046735E-2</c:v>
                </c:pt>
                <c:pt idx="5">
                  <c:v>2.2429906542056077E-2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74A-4B27-ACD9-078B1EDE0C9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Sheet!$D$114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E-44D3-8DA9-DCD4C0375B84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CE-44D3-8DA9-DCD4C0375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Sheet!$E$114</c:f>
              <c:numCache>
                <c:formatCode>0.0%</c:formatCode>
                <c:ptCount val="1"/>
                <c:pt idx="0">
                  <c:v>0.62803738317757019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CE-44D3-8DA9-DCD4C0375B84}"/>
            </c:ext>
          </c:extLst>
        </c:ser>
        <c:ser>
          <c:idx val="2"/>
          <c:order val="1"/>
          <c:tx>
            <c:strRef>
              <c:f>Sheet!$D$116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4CE-44D3-8DA9-DCD4C0375B84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4CE-44D3-8DA9-DCD4C0375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Sheet!$E$116</c:f>
              <c:numCache>
                <c:formatCode>0.0%</c:formatCode>
                <c:ptCount val="1"/>
                <c:pt idx="0">
                  <c:v>0.12897196261682245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CE-44D3-8DA9-DCD4C0375B84}"/>
            </c:ext>
          </c:extLst>
        </c:ser>
        <c:dLbls/>
        <c:gapWidth val="100"/>
        <c:axId val="139812864"/>
        <c:axId val="1398144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4CE-44D3-8DA9-DCD4C0375B84}"/>
                  </c:ext>
                </c:extLst>
              </c15:ser>
            </c15:filteredBarSeries>
          </c:ext>
        </c:extLst>
      </c:barChart>
      <c:catAx>
        <c:axId val="1398128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9814400"/>
        <c:crosses val="autoZero"/>
        <c:auto val="1"/>
        <c:lblAlgn val="ctr"/>
        <c:lblOffset val="100"/>
      </c:catAx>
      <c:valAx>
        <c:axId val="1398144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81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8C-4B78-9E2F-8C3D247E686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8C-4B78-9E2F-8C3D247E6860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8C-4B78-9E2F-8C3D247E686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8C-4B78-9E2F-8C3D247E6860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8C-4B78-9E2F-8C3D247E686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8C-4B78-9E2F-8C3D247E6860}"/>
              </c:ext>
            </c:extLst>
          </c:dPt>
          <c:dLbls>
            <c:dLbl>
              <c:idx val="0"/>
              <c:layout>
                <c:manualLayout>
                  <c:x val="0.2059251362059810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421336852281221"/>
                      <c:h val="0.1240215923835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8C-4B78-9E2F-8C3D247E6860}"/>
                </c:ext>
              </c:extLst>
            </c:dLbl>
            <c:dLbl>
              <c:idx val="1"/>
              <c:layout>
                <c:manualLayout>
                  <c:x val="0.12507026712691321"/>
                  <c:y val="0.13972372132849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319507711780937"/>
                      <c:h val="0.1801876616451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8C-4B78-9E2F-8C3D247E6860}"/>
                </c:ext>
              </c:extLst>
            </c:dLbl>
            <c:dLbl>
              <c:idx val="2"/>
              <c:layout>
                <c:manualLayout>
                  <c:x val="0"/>
                  <c:y val="0.2889675457597084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786050784514974"/>
                      <c:h val="0.11511217322936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8C-4B78-9E2F-8C3D247E6860}"/>
                </c:ext>
              </c:extLst>
            </c:dLbl>
            <c:dLbl>
              <c:idx val="3"/>
              <c:layout>
                <c:manualLayout>
                  <c:x val="-1.0833770302498637E-2"/>
                  <c:y val="-1.1293384826320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789469498723882"/>
                      <c:h val="0.18574729329114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8C-4B78-9E2F-8C3D247E6860}"/>
                </c:ext>
              </c:extLst>
            </c:dLbl>
            <c:dLbl>
              <c:idx val="4"/>
              <c:layout>
                <c:manualLayout>
                  <c:x val="-5.8142247338629979E-2"/>
                  <c:y val="0.13275754665275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018638495202448"/>
                      <c:h val="0.1775505576266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8C-4B78-9E2F-8C3D247E6860}"/>
                </c:ext>
              </c:extLst>
            </c:dLbl>
            <c:dLbl>
              <c:idx val="5"/>
              <c:layout>
                <c:manualLayout>
                  <c:x val="-0.1100168243483361"/>
                  <c:y val="1.094415678336348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574208133176614"/>
                      <c:h val="7.95362216568227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A8C-4B78-9E2F-8C3D247E6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Sheet!$B$123:$B$128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Sheet!$C$123:$C$128</c:f>
              <c:numCache>
                <c:formatCode>0.0%</c:formatCode>
                <c:ptCount val="6"/>
                <c:pt idx="0">
                  <c:v>4.1121495327102797E-2</c:v>
                </c:pt>
                <c:pt idx="1">
                  <c:v>8.4112149532710262E-2</c:v>
                </c:pt>
                <c:pt idx="2">
                  <c:v>0.27850467289719638</c:v>
                </c:pt>
                <c:pt idx="3">
                  <c:v>0.3663551401869159</c:v>
                </c:pt>
                <c:pt idx="4">
                  <c:v>0.19439252336448598</c:v>
                </c:pt>
                <c:pt idx="5">
                  <c:v>3.5514018691588788E-2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A8C-4B78-9E2F-8C3D247E686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Sheet!$D$124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9E-4B58-A9B4-9C054F324EAC}"/>
              </c:ext>
            </c:extLst>
          </c:dPt>
          <c:dLbls>
            <c:dLbl>
              <c:idx val="0"/>
              <c:layout>
                <c:manualLayout>
                  <c:x val="-3.1818747671523817E-2"/>
                  <c:y val="1.3847592938179221E-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9E-4B58-A9B4-9C054F324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Sheet!$E$124</c:f>
              <c:numCache>
                <c:formatCode>0.0%</c:formatCode>
                <c:ptCount val="1"/>
                <c:pt idx="0">
                  <c:v>0.12523364485981309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9E-4B58-A9B4-9C054F324EAC}"/>
            </c:ext>
          </c:extLst>
        </c:ser>
        <c:ser>
          <c:idx val="2"/>
          <c:order val="1"/>
          <c:tx>
            <c:strRef>
              <c:f>Sheet!$D$126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89E-4B58-A9B4-9C054F324EAC}"/>
              </c:ext>
            </c:extLst>
          </c:dPt>
          <c:dLbls>
            <c:dLbl>
              <c:idx val="0"/>
              <c:layout>
                <c:manualLayout>
                  <c:x val="-0.28797709244268749"/>
                  <c:y val="-0.2309621036913218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9E-4B58-A9B4-9C054F324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Sheet!$E$126</c:f>
              <c:numCache>
                <c:formatCode>0.0%</c:formatCode>
                <c:ptCount val="1"/>
                <c:pt idx="0">
                  <c:v>0.56074766355140204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9E-4B58-A9B4-9C054F324EAC}"/>
            </c:ext>
          </c:extLst>
        </c:ser>
        <c:dLbls/>
        <c:gapWidth val="100"/>
        <c:axId val="139954432"/>
        <c:axId val="1399644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89E-4B58-A9B4-9C054F324EAC}"/>
                  </c:ext>
                </c:extLst>
              </c15:ser>
            </c15:filteredBarSeries>
          </c:ext>
        </c:extLst>
      </c:barChart>
      <c:catAx>
        <c:axId val="1399544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9964416"/>
        <c:crosses val="autoZero"/>
        <c:auto val="1"/>
        <c:lblAlgn val="ctr"/>
        <c:lblOffset val="100"/>
      </c:catAx>
      <c:valAx>
        <c:axId val="1399644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9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AE-451E-9CA9-BB6270C16DE3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AE-451E-9CA9-BB6270C16DE3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AE-451E-9CA9-BB6270C16DE3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AE-451E-9CA9-BB6270C16DE3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AE-451E-9CA9-BB6270C16DE3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AE-451E-9CA9-BB6270C16DE3}"/>
              </c:ext>
            </c:extLst>
          </c:dPt>
          <c:dLbls>
            <c:dLbl>
              <c:idx val="0"/>
              <c:layout>
                <c:manualLayout>
                  <c:x val="0.24130488395684066"/>
                  <c:y val="-7.3014605330572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356614328391085"/>
                      <c:h val="0.146368951017151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AE-451E-9CA9-BB6270C16DE3}"/>
                </c:ext>
              </c:extLst>
            </c:dLbl>
            <c:dLbl>
              <c:idx val="1"/>
              <c:layout>
                <c:manualLayout>
                  <c:x val="5.0408998363048803E-2"/>
                  <c:y val="0.169031669890658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83897061229636"/>
                      <c:h val="0.19979492912875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AE-451E-9CA9-BB6270C16DE3}"/>
                </c:ext>
              </c:extLst>
            </c:dLbl>
            <c:dLbl>
              <c:idx val="2"/>
              <c:layout>
                <c:manualLayout>
                  <c:x val="1.9757146995983049E-2"/>
                  <c:y val="-3.06885645499009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876488799534532"/>
                      <c:h val="0.11519782811503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AAE-451E-9CA9-BB6270C16DE3}"/>
                </c:ext>
              </c:extLst>
            </c:dLbl>
            <c:dLbl>
              <c:idx val="3"/>
              <c:layout>
                <c:manualLayout>
                  <c:x val="1.1502555192232028E-3"/>
                  <c:y val="0.2015134545723773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065863541640894"/>
                      <c:h val="0.222050003384260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AAE-451E-9CA9-BB6270C16DE3}"/>
                </c:ext>
              </c:extLst>
            </c:dLbl>
            <c:dLbl>
              <c:idx val="4"/>
              <c:layout>
                <c:manualLayout>
                  <c:x val="-7.4071602847385246E-2"/>
                  <c:y val="9.1118100625792536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573185925252547"/>
                      <c:h val="0.14419272894305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AAE-451E-9CA9-BB6270C16DE3}"/>
                </c:ext>
              </c:extLst>
            </c:dLbl>
            <c:dLbl>
              <c:idx val="5"/>
              <c:layout>
                <c:manualLayout>
                  <c:x val="-9.6889154220596518E-2"/>
                  <c:y val="1.095230032258905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22601180105336"/>
                      <c:h val="9.899499501779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AAE-451E-9CA9-BB6270C16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Sheet!$B$133:$B$138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Sheet!$C$133:$C$138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0.16448598130841122</c:v>
                </c:pt>
                <c:pt idx="2">
                  <c:v>0.41495327102803736</c:v>
                </c:pt>
                <c:pt idx="3">
                  <c:v>0.27289719626168218</c:v>
                </c:pt>
                <c:pt idx="4">
                  <c:v>7.2897196261682257E-2</c:v>
                </c:pt>
                <c:pt idx="5">
                  <c:v>4.1121495327102797E-2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AE-451E-9CA9-BB6270C16DE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Sheet!$D$134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EA-4E76-AB1D-A2C513856C01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EA-4E76-AB1D-A2C513856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Sheet!$E$134</c:f>
              <c:numCache>
                <c:formatCode>0.0%</c:formatCode>
                <c:ptCount val="1"/>
                <c:pt idx="0">
                  <c:v>0.19813084112149537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EA-4E76-AB1D-A2C513856C01}"/>
            </c:ext>
          </c:extLst>
        </c:ser>
        <c:ser>
          <c:idx val="2"/>
          <c:order val="1"/>
          <c:tx>
            <c:strRef>
              <c:f>Sheet!$D$136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8EA-4E76-AB1D-A2C513856C01}"/>
              </c:ext>
            </c:extLst>
          </c:dPt>
          <c:dLbls>
            <c:dLbl>
              <c:idx val="0"/>
              <c:layout>
                <c:manualLayout>
                  <c:x val="-0.30813548891367565"/>
                  <c:y val="-0.2239893658673494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8EA-4E76-AB1D-A2C513856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Sheet!$E$136</c:f>
              <c:numCache>
                <c:formatCode>0.0%</c:formatCode>
                <c:ptCount val="1"/>
                <c:pt idx="0">
                  <c:v>0.34579439252336436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EA-4E76-AB1D-A2C513856C01}"/>
            </c:ext>
          </c:extLst>
        </c:ser>
        <c:dLbls/>
        <c:gapWidth val="100"/>
        <c:axId val="140173312"/>
        <c:axId val="1401748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8EA-4E76-AB1D-A2C513856C01}"/>
                  </c:ext>
                </c:extLst>
              </c15:ser>
            </c15:filteredBarSeries>
          </c:ext>
        </c:extLst>
      </c:barChart>
      <c:catAx>
        <c:axId val="1401733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74848"/>
        <c:crosses val="autoZero"/>
        <c:auto val="1"/>
        <c:lblAlgn val="ctr"/>
        <c:lblOffset val="100"/>
      </c:catAx>
      <c:valAx>
        <c:axId val="1401748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7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44-4BB7-8B06-2D57F60DC1EE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44-4BB7-8B06-2D57F60DC1EE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44-4BB7-8B06-2D57F60DC1EE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44-4BB7-8B06-2D57F60DC1EE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44-4BB7-8B06-2D57F60DC1EE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44-4BB7-8B06-2D57F60DC1EE}"/>
              </c:ext>
            </c:extLst>
          </c:dPt>
          <c:dLbls>
            <c:dLbl>
              <c:idx val="0"/>
              <c:layout>
                <c:manualLayout>
                  <c:x val="0.10970942927676486"/>
                  <c:y val="0.1644454507881359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44-4BB7-8B06-2D57F60DC1EE}"/>
                </c:ext>
              </c:extLst>
            </c:dLbl>
            <c:dLbl>
              <c:idx val="1"/>
              <c:layout>
                <c:manualLayout>
                  <c:x val="4.769624790964351E-2"/>
                  <c:y val="-1.7284720706347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34139912059352"/>
                      <c:h val="0.184521853244097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44-4BB7-8B06-2D57F60DC1EE}"/>
                </c:ext>
              </c:extLst>
            </c:dLbl>
            <c:dLbl>
              <c:idx val="2"/>
              <c:layout>
                <c:manualLayout>
                  <c:x val="5.0517505713469262E-3"/>
                  <c:y val="0.319092773452632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754818820495555"/>
                      <c:h val="0.15394444967403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144-4BB7-8B06-2D57F60DC1EE}"/>
                </c:ext>
              </c:extLst>
            </c:dLbl>
            <c:dLbl>
              <c:idx val="3"/>
              <c:layout>
                <c:manualLayout>
                  <c:x val="-8.3599940685565435E-2"/>
                  <c:y val="9.25252845779859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093986012739873"/>
                      <c:h val="0.13752488329972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144-4BB7-8B06-2D57F60DC1EE}"/>
                </c:ext>
              </c:extLst>
            </c:dLbl>
            <c:dLbl>
              <c:idx val="4"/>
              <c:layout>
                <c:manualLayout>
                  <c:x val="-0.10010512083406789"/>
                  <c:y val="-1.4679152009987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345320746623619"/>
                      <c:h val="0.1060077716150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144-4BB7-8B06-2D57F60DC1EE}"/>
                </c:ext>
              </c:extLst>
            </c:dLbl>
            <c:dLbl>
              <c:idx val="5"/>
              <c:layout>
                <c:manualLayout>
                  <c:x val="0.31480523608990596"/>
                  <c:y val="1.17493581282439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257501016682496"/>
                      <c:h val="8.43084472196504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144-4BB7-8B06-2D57F60DC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Sheet!$B$143:$B$148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Sheet!$C$143:$C$148</c:f>
              <c:numCache>
                <c:formatCode>0.0%</c:formatCode>
                <c:ptCount val="6"/>
                <c:pt idx="0">
                  <c:v>0.19252336448598131</c:v>
                </c:pt>
                <c:pt idx="1">
                  <c:v>0.42429906542056067</c:v>
                </c:pt>
                <c:pt idx="2">
                  <c:v>0.32149532710280387</c:v>
                </c:pt>
                <c:pt idx="3">
                  <c:v>3.3644859813084113E-2</c:v>
                </c:pt>
                <c:pt idx="4">
                  <c:v>5.6074766355140183E-3</c:v>
                </c:pt>
                <c:pt idx="5">
                  <c:v>2.2429906542056077E-2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144-4BB7-8B06-2D57F60DC1E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Sheet!$D$144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7C-4A8D-B357-D3691821F99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7C-4A8D-B357-D3691821F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Sheet!$E$144</c:f>
              <c:numCache>
                <c:formatCode>0.0%</c:formatCode>
                <c:ptCount val="1"/>
                <c:pt idx="0">
                  <c:v>0.61682242990654201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7C-4A8D-B357-D3691821F99C}"/>
            </c:ext>
          </c:extLst>
        </c:ser>
        <c:ser>
          <c:idx val="2"/>
          <c:order val="1"/>
          <c:tx>
            <c:strRef>
              <c:f>Sheet!$D$146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7C-4A8D-B357-D3691821F99C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D7C-4A8D-B357-D3691821F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Sheet!$E$146</c:f>
              <c:numCache>
                <c:formatCode>0.0%</c:formatCode>
                <c:ptCount val="1"/>
                <c:pt idx="0">
                  <c:v>3.9252336448598137E-2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7C-4A8D-B357-D3691821F99C}"/>
            </c:ext>
          </c:extLst>
        </c:ser>
        <c:dLbls/>
        <c:gapWidth val="100"/>
        <c:axId val="140351744"/>
        <c:axId val="1403576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D7C-4A8D-B357-D3691821F99C}"/>
                  </c:ext>
                </c:extLst>
              </c15:ser>
            </c15:filteredBarSeries>
          </c:ext>
        </c:extLst>
      </c:barChart>
      <c:catAx>
        <c:axId val="1403517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0357632"/>
        <c:crosses val="autoZero"/>
        <c:auto val="1"/>
        <c:lblAlgn val="ctr"/>
        <c:lblOffset val="100"/>
      </c:catAx>
      <c:valAx>
        <c:axId val="1403576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3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96-4095-B58E-403501E45022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6-4095-B58E-403501E45022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96-4095-B58E-403501E45022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96-4095-B58E-403501E45022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96-4095-B58E-403501E45022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96-4095-B58E-403501E45022}"/>
              </c:ext>
            </c:extLst>
          </c:dPt>
          <c:dLbls>
            <c:dLbl>
              <c:idx val="0"/>
              <c:layout>
                <c:manualLayout>
                  <c:x val="0.20968745793825685"/>
                  <c:y val="6.305392430501285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07643520748296"/>
                      <c:h val="0.17189036507759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96-4095-B58E-403501E45022}"/>
                </c:ext>
              </c:extLst>
            </c:dLbl>
            <c:dLbl>
              <c:idx val="1"/>
              <c:layout>
                <c:manualLayout>
                  <c:x val="0"/>
                  <c:y val="-8.248297421012016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033951983967077"/>
                      <c:h val="0.203665066428491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96-4095-B58E-403501E45022}"/>
                </c:ext>
              </c:extLst>
            </c:dLbl>
            <c:dLbl>
              <c:idx val="2"/>
              <c:layout>
                <c:manualLayout>
                  <c:x val="-0.24276954067991893"/>
                  <c:y val="-6.128929117100721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6-4095-B58E-403501E45022}"/>
                </c:ext>
              </c:extLst>
            </c:dLbl>
            <c:dLbl>
              <c:idx val="3"/>
              <c:layout>
                <c:manualLayout>
                  <c:x val="-0.13133315049099301"/>
                  <c:y val="0.11059506531204644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73644502395593"/>
                      <c:h val="0.17189036507759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A96-4095-B58E-403501E45022}"/>
                </c:ext>
              </c:extLst>
            </c:dLbl>
            <c:dLbl>
              <c:idx val="4"/>
              <c:layout>
                <c:manualLayout>
                  <c:x val="-4.8982850103500002E-2"/>
                  <c:y val="8.97141900189796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366639751048405"/>
                      <c:h val="8.46415094339622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A96-4095-B58E-403501E45022}"/>
                </c:ext>
              </c:extLst>
            </c:dLbl>
            <c:dLbl>
              <c:idx val="5"/>
              <c:layout>
                <c:manualLayout>
                  <c:x val="0.2160012938108527"/>
                  <c:y val="1.116445238361058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0712993195506972"/>
                      <c:h val="9.89949759964273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A96-4095-B58E-403501E45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Sheet!$B$153:$B$158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Sheet!$C$153:$C$158</c:f>
              <c:numCache>
                <c:formatCode>0.0%</c:formatCode>
                <c:ptCount val="6"/>
                <c:pt idx="0">
                  <c:v>7.4766355140186924E-2</c:v>
                </c:pt>
                <c:pt idx="1">
                  <c:v>0.33644859813084127</c:v>
                </c:pt>
                <c:pt idx="2">
                  <c:v>0.46542056074766369</c:v>
                </c:pt>
                <c:pt idx="3">
                  <c:v>7.2897196261682257E-2</c:v>
                </c:pt>
                <c:pt idx="4">
                  <c:v>1.4953271028037382E-2</c:v>
                </c:pt>
                <c:pt idx="5">
                  <c:v>3.5514018691588788E-2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A96-4095-B58E-403501E45022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Sheet!$D$154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BD-42A2-8F95-15897A147BED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BD-42A2-8F95-15897A147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Sheet!$E$154</c:f>
              <c:numCache>
                <c:formatCode>0.0%</c:formatCode>
                <c:ptCount val="1"/>
                <c:pt idx="0">
                  <c:v>0.41121495327102808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D-42A2-8F95-15897A147BED}"/>
            </c:ext>
          </c:extLst>
        </c:ser>
        <c:ser>
          <c:idx val="2"/>
          <c:order val="1"/>
          <c:tx>
            <c:strRef>
              <c:f>Sheet!$D$156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CBD-42A2-8F95-15897A147BED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CBD-42A2-8F95-15897A147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Sheet!$E$156</c:f>
              <c:numCache>
                <c:formatCode>0.0%</c:formatCode>
                <c:ptCount val="1"/>
                <c:pt idx="0">
                  <c:v>8.7850467289719639E-2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BD-42A2-8F95-15897A147BED}"/>
            </c:ext>
          </c:extLst>
        </c:ser>
        <c:dLbls/>
        <c:gapWidth val="100"/>
        <c:axId val="140557696"/>
        <c:axId val="1405676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FCBD-42A2-8F95-15897A147BED}"/>
                  </c:ext>
                </c:extLst>
              </c15:ser>
            </c15:filteredBarSeries>
          </c:ext>
        </c:extLst>
      </c:barChart>
      <c:catAx>
        <c:axId val="140557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0567680"/>
        <c:crosses val="autoZero"/>
        <c:auto val="1"/>
        <c:lblAlgn val="ctr"/>
        <c:lblOffset val="100"/>
      </c:catAx>
      <c:valAx>
        <c:axId val="1405676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55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E2-4C3C-9ACE-A79ADDC8A82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E2-4C3C-9ACE-A79ADDC8A82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E2-4C3C-9ACE-A79ADDC8A82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E2-4C3C-9ACE-A79ADDC8A82B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E2-4C3C-9ACE-A79ADDC8A82B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E2-4C3C-9ACE-A79ADDC8A82B}"/>
              </c:ext>
            </c:extLst>
          </c:dPt>
          <c:dLbls>
            <c:dLbl>
              <c:idx val="0"/>
              <c:layout>
                <c:manualLayout>
                  <c:x val="0.17342136896375945"/>
                  <c:y val="5.49101970960234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73456475464386"/>
                      <c:h val="0.1607277076553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E2-4C3C-9ACE-A79ADDC8A82B}"/>
                </c:ext>
              </c:extLst>
            </c:dLbl>
            <c:dLbl>
              <c:idx val="1"/>
              <c:layout>
                <c:manualLayout>
                  <c:x val="-1.4543186885022926E-2"/>
                  <c:y val="0.273562922563584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7872231968576"/>
                      <c:h val="0.178660071085005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E2-4C3C-9ACE-A79ADDC8A82B}"/>
                </c:ext>
              </c:extLst>
            </c:dLbl>
            <c:dLbl>
              <c:idx val="2"/>
              <c:layout>
                <c:manualLayout>
                  <c:x val="-3.8494457884304945E-3"/>
                  <c:y val="-3.816922090715655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8874799029189"/>
                      <c:h val="0.11967508158573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E2-4C3C-9ACE-A79ADDC8A82B}"/>
                </c:ext>
              </c:extLst>
            </c:dLbl>
            <c:dLbl>
              <c:idx val="3"/>
              <c:layout>
                <c:manualLayout>
                  <c:x val="-7.462724290622931E-2"/>
                  <c:y val="8.3810354726420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910504925052695"/>
                      <c:h val="0.17288006231486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8E2-4C3C-9ACE-A79ADDC8A82B}"/>
                </c:ext>
              </c:extLst>
            </c:dLbl>
            <c:dLbl>
              <c:idx val="4"/>
              <c:layout>
                <c:manualLayout>
                  <c:x val="-5.6493164865754453E-2"/>
                  <c:y val="9.43028911194261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4345072362579152"/>
                      <c:h val="8.63926988021500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8E2-4C3C-9ACE-A79ADDC8A82B}"/>
                </c:ext>
              </c:extLst>
            </c:dLbl>
            <c:dLbl>
              <c:idx val="5"/>
              <c:layout>
                <c:manualLayout>
                  <c:x val="0.2556414968652807"/>
                  <c:y val="8.67001315520893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682790354971538"/>
                      <c:h val="9.8994938396256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8E2-4C3C-9ACE-A79ADDC8A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Sheet!$B$163:$B$168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Sheet!$C$163:$C$168</c:f>
              <c:numCache>
                <c:formatCode>0.0%</c:formatCode>
                <c:ptCount val="6"/>
                <c:pt idx="0">
                  <c:v>8.4112149532710262E-2</c:v>
                </c:pt>
                <c:pt idx="1">
                  <c:v>0.33644859813084127</c:v>
                </c:pt>
                <c:pt idx="2">
                  <c:v>0.50654205607476632</c:v>
                </c:pt>
                <c:pt idx="3">
                  <c:v>3.3644859813084113E-2</c:v>
                </c:pt>
                <c:pt idx="4">
                  <c:v>7.4766355140186945E-3</c:v>
                </c:pt>
                <c:pt idx="5">
                  <c:v>3.1775700934579446E-2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8E2-4C3C-9ACE-A79ADDC8A82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Sheet!$D$164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67-429D-9139-E9B5FEBBA3F0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67-429D-9139-E9B5FEBBA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Sheet!$E$164</c:f>
              <c:numCache>
                <c:formatCode>0.0%</c:formatCode>
                <c:ptCount val="1"/>
                <c:pt idx="0">
                  <c:v>0.42056074766355145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67-429D-9139-E9B5FEBBA3F0}"/>
            </c:ext>
          </c:extLst>
        </c:ser>
        <c:ser>
          <c:idx val="2"/>
          <c:order val="1"/>
          <c:tx>
            <c:strRef>
              <c:f>Sheet!$D$166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67-429D-9139-E9B5FEBBA3F0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467-429D-9139-E9B5FEBBA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Sheet!$E$166</c:f>
              <c:numCache>
                <c:formatCode>0.0%</c:formatCode>
                <c:ptCount val="1"/>
                <c:pt idx="0">
                  <c:v>4.1121495327102797E-2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67-429D-9139-E9B5FEBBA3F0}"/>
            </c:ext>
          </c:extLst>
        </c:ser>
        <c:dLbls/>
        <c:gapWidth val="100"/>
        <c:axId val="140785536"/>
        <c:axId val="1407870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467-429D-9139-E9B5FEBBA3F0}"/>
                  </c:ext>
                </c:extLst>
              </c15:ser>
            </c15:filteredBarSeries>
          </c:ext>
        </c:extLst>
      </c:barChart>
      <c:catAx>
        <c:axId val="1407855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0787072"/>
        <c:crosses val="autoZero"/>
        <c:auto val="1"/>
        <c:lblAlgn val="ctr"/>
        <c:lblOffset val="100"/>
      </c:catAx>
      <c:valAx>
        <c:axId val="1407870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970875673256313"/>
          <c:y val="0.10217524833752756"/>
          <c:w val="0.54994415023619192"/>
          <c:h val="0.80785730901512809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D8-4422-B23E-8A4CCBD21A2F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D8-4422-B23E-8A4CCBD21A2F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D8-4422-B23E-8A4CCBD21A2F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D8-4422-B23E-8A4CCBD21A2F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D8-4422-B23E-8A4CCBD21A2F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D8-4422-B23E-8A4CCBD21A2F}"/>
              </c:ext>
            </c:extLst>
          </c:dPt>
          <c:dLbls>
            <c:dLbl>
              <c:idx val="0"/>
              <c:layout>
                <c:manualLayout>
                  <c:x val="0.18881391722456448"/>
                  <c:y val="3.05195142254579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886411003221422"/>
                      <c:h val="0.108695370069536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D8-4422-B23E-8A4CCBD21A2F}"/>
                </c:ext>
              </c:extLst>
            </c:dLbl>
            <c:dLbl>
              <c:idx val="1"/>
              <c:layout>
                <c:manualLayout>
                  <c:x val="5.5739013104900072E-2"/>
                  <c:y val="0.174013859223814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170828297475408"/>
                      <c:h val="0.19172358836432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D8-4422-B23E-8A4CCBD21A2F}"/>
                </c:ext>
              </c:extLst>
            </c:dLbl>
            <c:dLbl>
              <c:idx val="2"/>
              <c:layout>
                <c:manualLayout>
                  <c:x val="0.16231060752871887"/>
                  <c:y val="-3.9952697272812976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D8-4422-B23E-8A4CCBD21A2F}"/>
                </c:ext>
              </c:extLst>
            </c:dLbl>
            <c:dLbl>
              <c:idx val="3"/>
              <c:layout>
                <c:manualLayout>
                  <c:x val="0"/>
                  <c:y val="0.14062587112786668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184592794039026"/>
                      <c:h val="0.24360676254760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3D8-4422-B23E-8A4CCBD21A2F}"/>
                </c:ext>
              </c:extLst>
            </c:dLbl>
            <c:dLbl>
              <c:idx val="4"/>
              <c:layout>
                <c:manualLayout>
                  <c:x val="-9.8013937151279665E-2"/>
                  <c:y val="6.5544874438646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425164915485925"/>
                      <c:h val="0.1350368348908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D8-4422-B23E-8A4CCBD21A2F}"/>
                </c:ext>
              </c:extLst>
            </c:dLbl>
            <c:dLbl>
              <c:idx val="5"/>
              <c:layout>
                <c:manualLayout>
                  <c:x val="-4.9701054896358933E-2"/>
                  <c:y val="-1.5981411453036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D8-4422-B23E-8A4CCBD21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Sheet!$B$173:$B$178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Sheet!$C$173:$C$178</c:f>
              <c:numCache>
                <c:formatCode>0.0%</c:formatCode>
                <c:ptCount val="6"/>
                <c:pt idx="0">
                  <c:v>3.5514018691588788E-2</c:v>
                </c:pt>
                <c:pt idx="1">
                  <c:v>0.12897196261682239</c:v>
                </c:pt>
                <c:pt idx="2">
                  <c:v>0.59813084112149528</c:v>
                </c:pt>
                <c:pt idx="3">
                  <c:v>0.15327102803738321</c:v>
                </c:pt>
                <c:pt idx="4">
                  <c:v>3.9252336448598137E-2</c:v>
                </c:pt>
                <c:pt idx="5">
                  <c:v>4.4859813084112153E-2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3D8-4422-B23E-8A4CCBD21A2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Sheet!$D$174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FC-408E-8442-9BDF55BB3DE9}"/>
              </c:ext>
            </c:extLst>
          </c:dPt>
          <c:dLbls>
            <c:dLbl>
              <c:idx val="0"/>
              <c:layout>
                <c:manualLayout>
                  <c:x val="-0.42105312088938218"/>
                  <c:y val="0.22062239447856216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FC-408E-8442-9BDF55BB3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Sheet!$E$174</c:f>
              <c:numCache>
                <c:formatCode>0.0%</c:formatCode>
                <c:ptCount val="1"/>
                <c:pt idx="0">
                  <c:v>0.16448598130841122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FC-408E-8442-9BDF55BB3DE9}"/>
            </c:ext>
          </c:extLst>
        </c:ser>
        <c:ser>
          <c:idx val="2"/>
          <c:order val="1"/>
          <c:tx>
            <c:strRef>
              <c:f>Sheet!$D$176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AFC-408E-8442-9BDF55BB3DE9}"/>
              </c:ext>
            </c:extLst>
          </c:dPt>
          <c:dLbls>
            <c:dLbl>
              <c:idx val="0"/>
              <c:layout>
                <c:manualLayout>
                  <c:x val="-0.38300953294877432"/>
                  <c:y val="-0.2161924750098658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AFC-408E-8442-9BDF55BB3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Sheet!$E$176</c:f>
              <c:numCache>
                <c:formatCode>0.0%</c:formatCode>
                <c:ptCount val="1"/>
                <c:pt idx="0">
                  <c:v>0.19252336448598134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FC-408E-8442-9BDF55BB3DE9}"/>
            </c:ext>
          </c:extLst>
        </c:ser>
        <c:dLbls/>
        <c:gapWidth val="100"/>
        <c:axId val="140894208"/>
        <c:axId val="1408957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AFC-408E-8442-9BDF55BB3DE9}"/>
                  </c:ext>
                </c:extLst>
              </c15:ser>
            </c15:filteredBarSeries>
          </c:ext>
        </c:extLst>
      </c:barChart>
      <c:catAx>
        <c:axId val="1408942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0895744"/>
        <c:crosses val="autoZero"/>
        <c:auto val="1"/>
        <c:lblAlgn val="ctr"/>
        <c:lblOffset val="100"/>
      </c:catAx>
      <c:valAx>
        <c:axId val="14089574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9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explosion val="6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AF-411F-B991-720940865DC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AF-411F-B991-720940865DC0}"/>
              </c:ext>
            </c:extLst>
          </c:dPt>
          <c:dPt>
            <c:idx val="2"/>
            <c:explosion val="4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AF-411F-B991-720940865DC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AF-411F-B991-720940865DC0}"/>
              </c:ext>
            </c:extLst>
          </c:dPt>
          <c:dPt>
            <c:idx val="4"/>
            <c:explosion val="5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AF-411F-B991-720940865DC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2AF-411F-B991-720940865DC0}"/>
              </c:ext>
            </c:extLst>
          </c:dPt>
          <c:dLbls>
            <c:dLbl>
              <c:idx val="0"/>
              <c:layout>
                <c:manualLayout>
                  <c:x val="0.20730583214698597"/>
                  <c:y val="1.4580283064909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0248961552309357"/>
                      <c:h val="6.11949292150736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AF-411F-B991-720940865DC0}"/>
                </c:ext>
              </c:extLst>
            </c:dLbl>
            <c:dLbl>
              <c:idx val="1"/>
              <c:layout>
                <c:manualLayout>
                  <c:x val="9.9105343806079174E-2"/>
                  <c:y val="8.1632662601512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587097244591369"/>
                      <c:h val="0.153825620945830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2AF-411F-B991-720940865DC0}"/>
                </c:ext>
              </c:extLst>
            </c:dLbl>
            <c:dLbl>
              <c:idx val="2"/>
              <c:layout>
                <c:manualLayout>
                  <c:x val="0.11157190017992108"/>
                  <c:y val="-2.214191017391907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61918828892162"/>
                      <c:h val="0.133187139242147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2AF-411F-B991-720940865DC0}"/>
                </c:ext>
              </c:extLst>
            </c:dLbl>
            <c:dLbl>
              <c:idx val="3"/>
              <c:layout>
                <c:manualLayout>
                  <c:x val="-2.244416613892114E-2"/>
                  <c:y val="0.20710095476907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955133072980724"/>
                      <c:h val="0.254753276525882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2AF-411F-B991-720940865DC0}"/>
                </c:ext>
              </c:extLst>
            </c:dLbl>
            <c:dLbl>
              <c:idx val="4"/>
              <c:layout>
                <c:manualLayout>
                  <c:x val="-5.7244716011824646E-2"/>
                  <c:y val="9.3870592199123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137172422200663"/>
                      <c:h val="0.156066691723277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2AF-411F-B991-720940865DC0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2AF-411F-B991-720940865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Sheet!$B$183:$B$188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Sheet!$C$183:$C$188</c:f>
              <c:numCache>
                <c:formatCode>0.0%</c:formatCode>
                <c:ptCount val="6"/>
                <c:pt idx="0">
                  <c:v>1.6822429906542063E-2</c:v>
                </c:pt>
                <c:pt idx="1">
                  <c:v>6.5420560747663559E-2</c:v>
                </c:pt>
                <c:pt idx="2">
                  <c:v>0.73644859813084118</c:v>
                </c:pt>
                <c:pt idx="3">
                  <c:v>6.3551401869158877E-2</c:v>
                </c:pt>
                <c:pt idx="4">
                  <c:v>2.4299065420560758E-2</c:v>
                </c:pt>
                <c:pt idx="5">
                  <c:v>9.3457943925233669E-2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2AF-411F-B991-720940865DC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203148408431566"/>
          <c:y val="0.14496832972326312"/>
          <c:w val="0.63593703183136874"/>
          <c:h val="0.81452341336383305"/>
        </c:manualLayout>
      </c:layout>
      <c:pieChart>
        <c:varyColors val="1"/>
        <c:ser>
          <c:idx val="0"/>
          <c:order val="0"/>
          <c:spPr>
            <a:ln w="12700"/>
          </c:spPr>
          <c:explosion val="2"/>
          <c:dPt>
            <c:idx val="0"/>
            <c:explosion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1F-444A-930F-A57DB21D1E9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1F-444A-930F-A57DB21D1E9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1F-444A-930F-A57DB21D1E9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1F-444A-930F-A57DB21D1E9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81F-444A-930F-A57DB21D1E9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81F-444A-930F-A57DB21D1E99}"/>
              </c:ext>
            </c:extLst>
          </c:dPt>
          <c:dLbls>
            <c:dLbl>
              <c:idx val="0"/>
              <c:layout>
                <c:manualLayout>
                  <c:x val="0"/>
                  <c:y val="-2.071690432812329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F-444A-930F-A57DB21D1E99}"/>
                </c:ext>
              </c:extLst>
            </c:dLbl>
            <c:dLbl>
              <c:idx val="1"/>
              <c:layout>
                <c:manualLayout>
                  <c:x val="-3.3557736002618757E-2"/>
                  <c:y val="-1.0822634988359423E-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508439350863618"/>
                      <c:h val="0.21942113188744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1F-444A-930F-A57DB21D1E99}"/>
                </c:ext>
              </c:extLst>
            </c:dLbl>
            <c:dLbl>
              <c:idx val="2"/>
              <c:layout>
                <c:manualLayout>
                  <c:x val="0"/>
                  <c:y val="5.966453727715925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570389156342067"/>
                      <c:h val="0.11383398987044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1F-444A-930F-A57DB21D1E99}"/>
                </c:ext>
              </c:extLst>
            </c:dLbl>
            <c:dLbl>
              <c:idx val="3"/>
              <c:layout>
                <c:manualLayout>
                  <c:x val="-0.13365492495866804"/>
                  <c:y val="3.02386585820140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992423790490957"/>
                      <c:h val="0.12870580549950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81F-444A-930F-A57DB21D1E99}"/>
                </c:ext>
              </c:extLst>
            </c:dLbl>
            <c:dLbl>
              <c:idx val="4"/>
              <c:layout>
                <c:manualLayout>
                  <c:x val="6.9887157048125828E-2"/>
                  <c:y val="1.872305028607471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861801056184206"/>
                      <c:h val="0.144192779700719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81F-444A-930F-A57DB21D1E99}"/>
                </c:ext>
              </c:extLst>
            </c:dLbl>
            <c:dLbl>
              <c:idx val="5"/>
              <c:layout>
                <c:manualLayout>
                  <c:x val="0.31699392243709545"/>
                  <c:y val="2.47406517866979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749583554364549"/>
                      <c:h val="9.89950750517267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81F-444A-930F-A57DB21D1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Sheet!$B$13:$B$18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Sheet!$C$13:$C$18</c:f>
              <c:numCache>
                <c:formatCode>0.0%</c:formatCode>
                <c:ptCount val="6"/>
                <c:pt idx="0">
                  <c:v>0.405607476635514</c:v>
                </c:pt>
                <c:pt idx="1">
                  <c:v>0.35700934579439247</c:v>
                </c:pt>
                <c:pt idx="2">
                  <c:v>0.18691588785046739</c:v>
                </c:pt>
                <c:pt idx="3">
                  <c:v>1.121495327102804E-2</c:v>
                </c:pt>
                <c:pt idx="4">
                  <c:v>1.6822429906542063E-2</c:v>
                </c:pt>
                <c:pt idx="5">
                  <c:v>2.2429906542056077E-2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81F-444A-930F-A57DB21D1E9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Sheet!$D$184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ED-452C-BB1A-DA71537FEEE3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ED-452C-BB1A-DA71537F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Sheet!$E$184</c:f>
              <c:numCache>
                <c:formatCode>0.0%</c:formatCode>
                <c:ptCount val="1"/>
                <c:pt idx="0">
                  <c:v>8.2242990654205594E-2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ED-452C-BB1A-DA71537FEEE3}"/>
            </c:ext>
          </c:extLst>
        </c:ser>
        <c:ser>
          <c:idx val="2"/>
          <c:order val="1"/>
          <c:tx>
            <c:strRef>
              <c:f>Sheet!$D$186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EED-452C-BB1A-DA71537FEEE3}"/>
              </c:ext>
            </c:extLst>
          </c:dPt>
          <c:dLbls>
            <c:dLbl>
              <c:idx val="0"/>
              <c:layout>
                <c:manualLayout>
                  <c:x val="-0.3542118237045056"/>
                  <c:y val="-0.219066156306864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EED-452C-BB1A-DA71537F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Sheet!$E$186</c:f>
              <c:numCache>
                <c:formatCode>0.0%</c:formatCode>
                <c:ptCount val="1"/>
                <c:pt idx="0">
                  <c:v>8.7850467289719639E-2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ED-452C-BB1A-DA71537FEEE3}"/>
            </c:ext>
          </c:extLst>
        </c:ser>
        <c:dLbls/>
        <c:gapWidth val="100"/>
        <c:axId val="141105408"/>
        <c:axId val="1411153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EED-452C-BB1A-DA71537FEEE3}"/>
                  </c:ext>
                </c:extLst>
              </c15:ser>
            </c15:filteredBarSeries>
          </c:ext>
        </c:extLst>
      </c:barChart>
      <c:catAx>
        <c:axId val="1411054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115392"/>
        <c:crosses val="autoZero"/>
        <c:auto val="1"/>
        <c:lblAlgn val="ctr"/>
        <c:lblOffset val="100"/>
      </c:catAx>
      <c:valAx>
        <c:axId val="14111539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10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622234941018833"/>
          <c:y val="9.0688527712782421E-2"/>
          <c:w val="0.58755530117962318"/>
          <c:h val="0.8186229445744353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05-4DFB-A786-A8279453AF2D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05-4DFB-A786-A8279453AF2D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05-4DFB-A786-A8279453AF2D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05-4DFB-A786-A8279453AF2D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05-4DFB-A786-A8279453AF2D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05-4DFB-A786-A8279453AF2D}"/>
              </c:ext>
            </c:extLst>
          </c:dPt>
          <c:dLbls>
            <c:dLbl>
              <c:idx val="0"/>
              <c:layout>
                <c:manualLayout>
                  <c:x val="0.11832077319984768"/>
                  <c:y val="1.5375588085977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3387667569018"/>
                      <c:h val="0.10408001924168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05-4DFB-A786-A8279453AF2D}"/>
                </c:ext>
              </c:extLst>
            </c:dLbl>
            <c:dLbl>
              <c:idx val="1"/>
              <c:layout>
                <c:manualLayout>
                  <c:x val="-5.5835581490057233E-3"/>
                  <c:y val="0.106342369551654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867270796632428"/>
                      <c:h val="0.18352055768589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105-4DFB-A786-A8279453AF2D}"/>
                </c:ext>
              </c:extLst>
            </c:dLbl>
            <c:dLbl>
              <c:idx val="2"/>
              <c:layout>
                <c:manualLayout>
                  <c:x val="-0.26256054382124283"/>
                  <c:y val="-0.10401766941597786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012937449202855"/>
                      <c:h val="0.10611718377338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105-4DFB-A786-A8279453AF2D}"/>
                </c:ext>
              </c:extLst>
            </c:dLbl>
            <c:dLbl>
              <c:idx val="3"/>
              <c:layout>
                <c:manualLayout>
                  <c:x val="-9.523721939557267E-2"/>
                  <c:y val="0.23460504109438671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05-4DFB-A786-A8279453AF2D}"/>
                </c:ext>
              </c:extLst>
            </c:dLbl>
            <c:dLbl>
              <c:idx val="4"/>
              <c:layout>
                <c:manualLayout>
                  <c:x val="-0.11509329628293122"/>
                  <c:y val="7.012283166360518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009293089155612"/>
                      <c:h val="0.1441927493407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105-4DFB-A786-A8279453AF2D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105-4DFB-A786-A8279453A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Sheet!$B$193:$B$198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Sheet!$C$193:$C$198</c:f>
              <c:numCache>
                <c:formatCode>0.0%</c:formatCode>
                <c:ptCount val="6"/>
                <c:pt idx="0">
                  <c:v>3.7383177570093476E-2</c:v>
                </c:pt>
                <c:pt idx="1">
                  <c:v>0.13831775700934579</c:v>
                </c:pt>
                <c:pt idx="2">
                  <c:v>0.68224299065420568</c:v>
                </c:pt>
                <c:pt idx="3">
                  <c:v>5.9813084112149563E-2</c:v>
                </c:pt>
                <c:pt idx="4">
                  <c:v>1.121495327102804E-2</c:v>
                </c:pt>
                <c:pt idx="5">
                  <c:v>7.1028037383177575E-2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105-4DFB-A786-A8279453AF2D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Sheet!$D$194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65-43B9-B369-26EC1D3E1906}"/>
              </c:ext>
            </c:extLst>
          </c:dPt>
          <c:dLbls>
            <c:dLbl>
              <c:idx val="0"/>
              <c:layout>
                <c:manualLayout>
                  <c:x val="-0.3058622839123073"/>
                  <c:y val="0.22062239447856216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65-43B9-B369-26EC1D3E1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Sheet!$E$194</c:f>
              <c:numCache>
                <c:formatCode>0.0%</c:formatCode>
                <c:ptCount val="1"/>
                <c:pt idx="0">
                  <c:v>0.17570093457943931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65-43B9-B369-26EC1D3E1906}"/>
            </c:ext>
          </c:extLst>
        </c:ser>
        <c:ser>
          <c:idx val="2"/>
          <c:order val="1"/>
          <c:tx>
            <c:strRef>
              <c:f>Sheet!$D$196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165-43B9-B369-26EC1D3E1906}"/>
              </c:ext>
            </c:extLst>
          </c:dPt>
          <c:dLbls>
            <c:dLbl>
              <c:idx val="0"/>
              <c:layout>
                <c:manualLayout>
                  <c:x val="-3.9128603993630086E-2"/>
                  <c:y val="7.4014834754603217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165-43B9-B369-26EC1D3E1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Sheet!$E$196</c:f>
              <c:numCache>
                <c:formatCode>0.0%</c:formatCode>
                <c:ptCount val="1"/>
                <c:pt idx="0">
                  <c:v>7.1028037383177589E-2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65-43B9-B369-26EC1D3E1906}"/>
            </c:ext>
          </c:extLst>
        </c:ser>
        <c:dLbls/>
        <c:gapWidth val="100"/>
        <c:axId val="141254656"/>
        <c:axId val="1412561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165-43B9-B369-26EC1D3E1906}"/>
                  </c:ext>
                </c:extLst>
              </c15:ser>
            </c15:filteredBarSeries>
          </c:ext>
        </c:extLst>
      </c:barChart>
      <c:catAx>
        <c:axId val="1412546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256192"/>
        <c:crosses val="autoZero"/>
        <c:auto val="1"/>
        <c:lblAlgn val="ctr"/>
        <c:lblOffset val="100"/>
      </c:catAx>
      <c:valAx>
        <c:axId val="14125619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25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8A-4983-AFF4-405F705D380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8A-4983-AFF4-405F705D380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8A-4983-AFF4-405F705D380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8A-4983-AFF4-405F705D380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8A-4983-AFF4-405F705D380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8A-4983-AFF4-405F705D3804}"/>
              </c:ext>
            </c:extLst>
          </c:dPt>
          <c:dLbls>
            <c:dLbl>
              <c:idx val="0"/>
              <c:layout>
                <c:manualLayout>
                  <c:x val="0.16441386555057566"/>
                  <c:y val="1.1967981409107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0807496420613663"/>
                      <c:h val="8.86080601527708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8A-4983-AFF4-405F705D3804}"/>
                </c:ext>
              </c:extLst>
            </c:dLbl>
            <c:dLbl>
              <c:idx val="1"/>
              <c:layout>
                <c:manualLayout>
                  <c:x val="0.18737577576414968"/>
                  <c:y val="9.8938336389330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790248998082928"/>
                      <c:h val="0.181973157325476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8A-4983-AFF4-405F705D3804}"/>
                </c:ext>
              </c:extLst>
            </c:dLbl>
            <c:dLbl>
              <c:idx val="2"/>
              <c:layout>
                <c:manualLayout>
                  <c:x val="-5.0004251709498487E-2"/>
                  <c:y val="0.244286761315808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83977899406627"/>
                      <c:h val="0.12389852753778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78A-4983-AFF4-405F705D3804}"/>
                </c:ext>
              </c:extLst>
            </c:dLbl>
            <c:dLbl>
              <c:idx val="3"/>
              <c:layout>
                <c:manualLayout>
                  <c:x val="1.9754894132433497E-2"/>
                  <c:y val="0.1095512030530602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85524069860772"/>
                      <c:h val="0.23882106901873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78A-4983-AFF4-405F705D3804}"/>
                </c:ext>
              </c:extLst>
            </c:dLbl>
            <c:dLbl>
              <c:idx val="4"/>
              <c:layout>
                <c:manualLayout>
                  <c:x val="-0.14268229783540162"/>
                  <c:y val="0.109018765209254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91492778661533"/>
                      <c:h val="0.22198461643208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78A-4983-AFF4-405F705D3804}"/>
                </c:ext>
              </c:extLst>
            </c:dLbl>
            <c:dLbl>
              <c:idx val="5"/>
              <c:layout>
                <c:manualLayout>
                  <c:x val="-1.7633446643119801E-2"/>
                  <c:y val="-6.9453164553383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78A-4983-AFF4-405F705D3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Sheet!$B$203:$B$208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Sheet!$C$203:$C$208</c:f>
              <c:numCache>
                <c:formatCode>0.0%</c:formatCode>
                <c:ptCount val="6"/>
                <c:pt idx="0">
                  <c:v>2.0560747663551402E-2</c:v>
                </c:pt>
                <c:pt idx="1">
                  <c:v>3.7383177570093476E-2</c:v>
                </c:pt>
                <c:pt idx="2">
                  <c:v>0.46168224299065425</c:v>
                </c:pt>
                <c:pt idx="3">
                  <c:v>0.30093457943925239</c:v>
                </c:pt>
                <c:pt idx="4">
                  <c:v>9.9065420560747686E-2</c:v>
                </c:pt>
                <c:pt idx="5">
                  <c:v>8.0373831775700927E-2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78A-4983-AFF4-405F705D380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568487641816E-2"/>
          <c:y val="5.0925757224519294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Sheet!$D$204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58-47E0-AF87-75282B85C6CC}"/>
              </c:ext>
            </c:extLst>
          </c:dPt>
          <c:dLbls>
            <c:dLbl>
              <c:idx val="0"/>
              <c:layout>
                <c:manualLayout>
                  <c:x val="-4.642825640301193E-2"/>
                  <c:y val="8.9243833776939067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58-47E0-AF87-75282B85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Sheet!$E$204</c:f>
              <c:numCache>
                <c:formatCode>0.0%</c:formatCode>
                <c:ptCount val="1"/>
                <c:pt idx="0">
                  <c:v>5.7943925233644868E-2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58-47E0-AF87-75282B85C6CC}"/>
            </c:ext>
          </c:extLst>
        </c:ser>
        <c:ser>
          <c:idx val="2"/>
          <c:order val="1"/>
          <c:tx>
            <c:strRef>
              <c:f>Sheet!$D$206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D58-47E0-AF87-75282B85C6CC}"/>
              </c:ext>
            </c:extLst>
          </c:dPt>
          <c:dLbls>
            <c:dLbl>
              <c:idx val="0"/>
              <c:layout>
                <c:manualLayout>
                  <c:x val="-0.33693319815794437"/>
                  <c:y val="-0.21414294674637877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D58-47E0-AF87-75282B85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Sheet!$E$206</c:f>
              <c:numCache>
                <c:formatCode>0.0%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58-47E0-AF87-75282B85C6CC}"/>
            </c:ext>
          </c:extLst>
        </c:ser>
        <c:dLbls/>
        <c:gapWidth val="100"/>
        <c:axId val="141342592"/>
        <c:axId val="1413441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Sheet!$D$205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Sheet!$E$205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D58-47E0-AF87-75282B85C6CC}"/>
                  </c:ext>
                </c:extLst>
              </c15:ser>
            </c15:filteredBarSeries>
          </c:ext>
        </c:extLst>
      </c:barChart>
      <c:catAx>
        <c:axId val="1413425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344128"/>
        <c:crosses val="autoZero"/>
        <c:auto val="1"/>
        <c:lblAlgn val="ctr"/>
        <c:lblOffset val="100"/>
      </c:catAx>
      <c:valAx>
        <c:axId val="14134412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34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AE-4EC7-9420-746FBE3BC0FA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AE-4EC7-9420-746FBE3BC0FA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AE-4EC7-9420-746FBE3BC0FA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AE-4EC7-9420-746FBE3BC0FA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AE-4EC7-9420-746FBE3BC0FA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AE-4EC7-9420-746FBE3BC0FA}"/>
              </c:ext>
            </c:extLst>
          </c:dPt>
          <c:dLbls>
            <c:dLbl>
              <c:idx val="0"/>
              <c:layout>
                <c:manualLayout>
                  <c:x val="0.1616121699648278"/>
                  <c:y val="1.6518777116877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730197248547525"/>
                      <c:h val="8.70408692835876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AE-4EC7-9420-746FBE3BC0FA}"/>
                </c:ext>
              </c:extLst>
            </c:dLbl>
            <c:dLbl>
              <c:idx val="1"/>
              <c:layout>
                <c:manualLayout>
                  <c:x val="0.13653480219367364"/>
                  <c:y val="0.116431803667192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67854756955886"/>
                      <c:h val="0.17295273127415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FAE-4EC7-9420-746FBE3BC0FA}"/>
                </c:ext>
              </c:extLst>
            </c:dLbl>
            <c:dLbl>
              <c:idx val="2"/>
              <c:layout>
                <c:manualLayout>
                  <c:x val="0.15722166515574851"/>
                  <c:y val="-8.95093804290662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77322123047293"/>
                      <c:h val="0.11400784148460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FAE-4EC7-9420-746FBE3BC0FA}"/>
                </c:ext>
              </c:extLst>
            </c:dLbl>
            <c:dLbl>
              <c:idx val="3"/>
              <c:layout>
                <c:manualLayout>
                  <c:x val="0"/>
                  <c:y val="9.1122789948713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60740319972714"/>
                      <c:h val="0.18396532161316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FAE-4EC7-9420-746FBE3BC0FA}"/>
                </c:ext>
              </c:extLst>
            </c:dLbl>
            <c:dLbl>
              <c:idx val="4"/>
              <c:layout>
                <c:manualLayout>
                  <c:x val="-2.5247025500109641E-2"/>
                  <c:y val="6.186344301266318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801764760943687"/>
                      <c:h val="0.14419274461065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FAE-4EC7-9420-746FBE3BC0FA}"/>
                </c:ext>
              </c:extLst>
            </c:dLbl>
            <c:dLbl>
              <c:idx val="5"/>
              <c:layout>
                <c:manualLayout>
                  <c:x val="-1.7902616944423435E-3"/>
                  <c:y val="-2.6695017583291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FAE-4EC7-9420-746FBE3BC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Sheet!$B$213:$B$218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Sheet!$C$213:$C$218</c:f>
              <c:numCache>
                <c:formatCode>0.0%</c:formatCode>
                <c:ptCount val="6"/>
                <c:pt idx="0">
                  <c:v>1.8691588785046735E-2</c:v>
                </c:pt>
                <c:pt idx="1">
                  <c:v>0.10654205607476638</c:v>
                </c:pt>
                <c:pt idx="2">
                  <c:v>0.65794392523364498</c:v>
                </c:pt>
                <c:pt idx="3">
                  <c:v>9.7196261682243018E-2</c:v>
                </c:pt>
                <c:pt idx="4">
                  <c:v>3.1775700934579446E-2</c:v>
                </c:pt>
                <c:pt idx="5">
                  <c:v>8.7850467289719639E-2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FAE-4EC7-9420-746FBE3BC0F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Sheet!$D$214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6E-4943-AB78-96FC06EEFE03}"/>
              </c:ext>
            </c:extLst>
          </c:dPt>
          <c:dLbls>
            <c:dLbl>
              <c:idx val="0"/>
              <c:layout>
                <c:manualLayout>
                  <c:x val="-0.2943432002145997"/>
                  <c:y val="0.215699184918076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7226852968152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6E-4943-AB78-96FC06EEF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Sheet!$E$214</c:f>
              <c:numCache>
                <c:formatCode>0.0%</c:formatCode>
                <c:ptCount val="1"/>
                <c:pt idx="0">
                  <c:v>0.12523364485981311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6E-4943-AB78-96FC06EEFE03}"/>
            </c:ext>
          </c:extLst>
        </c:ser>
        <c:ser>
          <c:idx val="2"/>
          <c:order val="1"/>
          <c:tx>
            <c:strRef>
              <c:f>Sheet!$D$216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6E-4943-AB78-96FC06EEFE03}"/>
              </c:ext>
            </c:extLst>
          </c:dPt>
          <c:dLbls>
            <c:dLbl>
              <c:idx val="0"/>
              <c:layout>
                <c:manualLayout>
                  <c:x val="-0.31677480168695632"/>
                  <c:y val="-0.219066156306864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86E-4943-AB78-96FC06EEF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Sheet!$E$216</c:f>
              <c:numCache>
                <c:formatCode>0.0%</c:formatCode>
                <c:ptCount val="1"/>
                <c:pt idx="0">
                  <c:v>0.12897196261682245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6E-4943-AB78-96FC06EEFE03}"/>
            </c:ext>
          </c:extLst>
        </c:ser>
        <c:dLbls/>
        <c:gapWidth val="100"/>
        <c:axId val="141599104"/>
        <c:axId val="1416006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86E-4943-AB78-96FC06EEFE03}"/>
                  </c:ext>
                </c:extLst>
              </c15:ser>
            </c15:filteredBarSeries>
          </c:ext>
        </c:extLst>
      </c:barChart>
      <c:catAx>
        <c:axId val="1415991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600640"/>
        <c:crosses val="autoZero"/>
        <c:auto val="1"/>
        <c:lblAlgn val="ctr"/>
        <c:lblOffset val="100"/>
      </c:catAx>
      <c:valAx>
        <c:axId val="14160064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922033763628121"/>
          <c:y val="7.6101710853340374E-2"/>
          <c:w val="0.62996894461347974"/>
          <c:h val="0.81515218307251003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EB-4111-B81E-3DD45304467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EB-4111-B81E-3DD45304467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EB-4111-B81E-3DD45304467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EB-4111-B81E-3DD45304467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EB-4111-B81E-3DD45304467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EB-4111-B81E-3DD453044676}"/>
              </c:ext>
            </c:extLst>
          </c:dPt>
          <c:dLbls>
            <c:dLbl>
              <c:idx val="0"/>
              <c:layout>
                <c:manualLayout>
                  <c:x val="0.17335701113424998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8813505451246675"/>
                      <c:h val="8.6004486676524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EB-4111-B81E-3DD453044676}"/>
                </c:ext>
              </c:extLst>
            </c:dLbl>
            <c:dLbl>
              <c:idx val="1"/>
              <c:layout>
                <c:manualLayout>
                  <c:x val="0.12392390437059869"/>
                  <c:y val="7.7051804127631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92622855837454"/>
                      <c:h val="0.181774874054538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EB-4111-B81E-3DD453044676}"/>
                </c:ext>
              </c:extLst>
            </c:dLbl>
            <c:dLbl>
              <c:idx val="2"/>
              <c:layout>
                <c:manualLayout>
                  <c:x val="5.0526023534543572E-2"/>
                  <c:y val="-4.174652758210462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73489960630147"/>
                      <c:h val="0.11017443949316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FEB-4111-B81E-3DD453044676}"/>
                </c:ext>
              </c:extLst>
            </c:dLbl>
            <c:dLbl>
              <c:idx val="3"/>
              <c:layout>
                <c:manualLayout>
                  <c:x val="2.1025291268403964E-3"/>
                  <c:y val="7.9979303796153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64350535192241"/>
                      <c:h val="0.18449524032293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EB-4111-B81E-3DD453044676}"/>
                </c:ext>
              </c:extLst>
            </c:dLbl>
            <c:dLbl>
              <c:idx val="4"/>
              <c:layout>
                <c:manualLayout>
                  <c:x val="0"/>
                  <c:y val="3.339795809736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900940600779363"/>
                      <c:h val="0.12515012887467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FEB-4111-B81E-3DD453044676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FEB-4111-B81E-3DD453044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Sheet!$B$223:$B$228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Sheet!$C$223:$C$228</c:f>
              <c:numCache>
                <c:formatCode>0.0%</c:formatCode>
                <c:ptCount val="6"/>
                <c:pt idx="0">
                  <c:v>1.8691588785046735E-2</c:v>
                </c:pt>
                <c:pt idx="1">
                  <c:v>6.1682242990654189E-2</c:v>
                </c:pt>
                <c:pt idx="2">
                  <c:v>0.71775700934579445</c:v>
                </c:pt>
                <c:pt idx="3">
                  <c:v>7.2897196261682257E-2</c:v>
                </c:pt>
                <c:pt idx="4">
                  <c:v>2.80373831775701E-2</c:v>
                </c:pt>
                <c:pt idx="5">
                  <c:v>0.10093457943925233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FEB-4111-B81E-3DD45304467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Sheet!$D$224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FA-4EB0-8022-F379C71B4502}"/>
              </c:ext>
            </c:extLst>
          </c:dPt>
          <c:dLbls>
            <c:dLbl>
              <c:idx val="0"/>
              <c:layout>
                <c:manualLayout>
                  <c:x val="-0.41241380811610145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FA-4EB0-8022-F379C71B4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Sheet!$E$224</c:f>
              <c:numCache>
                <c:formatCode>0.0%</c:formatCode>
                <c:ptCount val="1"/>
                <c:pt idx="0">
                  <c:v>8.0373831775700913E-2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FA-4EB0-8022-F379C71B4502}"/>
            </c:ext>
          </c:extLst>
        </c:ser>
        <c:ser>
          <c:idx val="2"/>
          <c:order val="1"/>
          <c:tx>
            <c:strRef>
              <c:f>Sheet!$D$226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FA-4EB0-8022-F379C71B4502}"/>
              </c:ext>
            </c:extLst>
          </c:dPt>
          <c:dLbls>
            <c:dLbl>
              <c:idx val="0"/>
              <c:layout>
                <c:manualLayout>
                  <c:x val="-0.34557251093122499"/>
                  <c:y val="-0.219066156306864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4FA-4EB0-8022-F379C71B4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Sheet!$E$226</c:f>
              <c:numCache>
                <c:formatCode>0.0%</c:formatCode>
                <c:ptCount val="1"/>
                <c:pt idx="0">
                  <c:v>0.10093457943925237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FA-4EB0-8022-F379C71B4502}"/>
            </c:ext>
          </c:extLst>
        </c:ser>
        <c:dLbls/>
        <c:gapWidth val="100"/>
        <c:axId val="140970624"/>
        <c:axId val="1409765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4FA-4EB0-8022-F379C71B4502}"/>
                  </c:ext>
                </c:extLst>
              </c15:ser>
            </c15:filteredBarSeries>
          </c:ext>
        </c:extLst>
      </c:barChart>
      <c:catAx>
        <c:axId val="1409706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0976512"/>
        <c:crosses val="autoZero"/>
        <c:auto val="1"/>
        <c:lblAlgn val="ctr"/>
        <c:lblOffset val="100"/>
      </c:catAx>
      <c:valAx>
        <c:axId val="14097651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9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DC-44BF-B47D-2450BB93FFA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DC-44BF-B47D-2450BB93FFA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DC-44BF-B47D-2450BB93FFA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DC-44BF-B47D-2450BB93FFA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CDC-44BF-B47D-2450BB93FFA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CDC-44BF-B47D-2450BB93FFA7}"/>
              </c:ext>
            </c:extLst>
          </c:dPt>
          <c:dLbls>
            <c:dLbl>
              <c:idx val="0"/>
              <c:layout>
                <c:manualLayout>
                  <c:x val="0.15381000007576967"/>
                  <c:y val="-8.07024203100667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401783617090591"/>
                      <c:h val="6.35263610960956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DC-44BF-B47D-2450BB93FFA7}"/>
                </c:ext>
              </c:extLst>
            </c:dLbl>
            <c:dLbl>
              <c:idx val="1"/>
              <c:layout>
                <c:manualLayout>
                  <c:x val="0.17857446191139714"/>
                  <c:y val="6.1529826845736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135370020988186"/>
                      <c:h val="0.14153870072916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DC-44BF-B47D-2450BB93FFA7}"/>
                </c:ext>
              </c:extLst>
            </c:dLbl>
            <c:dLbl>
              <c:idx val="2"/>
              <c:layout>
                <c:manualLayout>
                  <c:x val="2.6085513604436936E-2"/>
                  <c:y val="-3.457262031650599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DC-44BF-B47D-2450BB93FFA7}"/>
                </c:ext>
              </c:extLst>
            </c:dLbl>
            <c:dLbl>
              <c:idx val="3"/>
              <c:layout>
                <c:manualLayout>
                  <c:x val="7.5563629109528009E-8"/>
                  <c:y val="6.236840170949142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682153979042117"/>
                      <c:h val="0.16305934614517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CDC-44BF-B47D-2450BB93FFA7}"/>
                </c:ext>
              </c:extLst>
            </c:dLbl>
            <c:dLbl>
              <c:idx val="4"/>
              <c:layout>
                <c:manualLayout>
                  <c:x val="-3.4589593799013482E-2"/>
                  <c:y val="3.78418096998802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495321225346458"/>
                      <c:h val="0.11191180432819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CDC-44BF-B47D-2450BB93FFA7}"/>
                </c:ext>
              </c:extLst>
            </c:dLbl>
            <c:dLbl>
              <c:idx val="5"/>
              <c:layout>
                <c:manualLayout>
                  <c:x val="-4.1872646405867603E-2"/>
                  <c:y val="-1.29293326397020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402389774130723"/>
                      <c:h val="6.34340087200977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CDC-44BF-B47D-2450BB93F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Sheet!$B$233:$B$238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Sheet!$C$233:$C$238</c:f>
              <c:numCache>
                <c:formatCode>0.0%</c:formatCode>
                <c:ptCount val="6"/>
                <c:pt idx="0">
                  <c:v>1.4953271028037382E-2</c:v>
                </c:pt>
                <c:pt idx="1">
                  <c:v>3.7383177570093476E-2</c:v>
                </c:pt>
                <c:pt idx="2">
                  <c:v>0.65794392523364498</c:v>
                </c:pt>
                <c:pt idx="3">
                  <c:v>0.16448598130841122</c:v>
                </c:pt>
                <c:pt idx="4">
                  <c:v>2.9906542056074778E-2</c:v>
                </c:pt>
                <c:pt idx="5">
                  <c:v>9.5327102803738323E-2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CDC-44BF-B47D-2450BB93FFA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17-49DF-9920-B2A93B8A1A91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17-49DF-9920-B2A93B8A1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Sheet!$E$14</c:f>
              <c:numCache>
                <c:formatCode>0.0%</c:formatCode>
                <c:ptCount val="1"/>
                <c:pt idx="0">
                  <c:v>0.76261682242990614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17-49DF-9920-B2A93B8A1A91}"/>
            </c:ext>
          </c:extLst>
        </c:ser>
        <c:ser>
          <c:idx val="2"/>
          <c:order val="1"/>
          <c:tx>
            <c:strRef>
              <c:f>Sheet!$D$16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17-49DF-9920-B2A93B8A1A91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917-49DF-9920-B2A93B8A1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Sheet!$E$16</c:f>
              <c:numCache>
                <c:formatCode>0.0%</c:formatCode>
                <c:ptCount val="1"/>
                <c:pt idx="0">
                  <c:v>2.8037383177570107E-2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17-49DF-9920-B2A93B8A1A91}"/>
            </c:ext>
          </c:extLst>
        </c:ser>
        <c:dLbls/>
        <c:gapWidth val="100"/>
        <c:axId val="131180416"/>
        <c:axId val="1311819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917-49DF-9920-B2A93B8A1A91}"/>
                  </c:ext>
                </c:extLst>
              </c15:ser>
            </c15:filteredBarSeries>
          </c:ext>
        </c:extLst>
      </c:barChart>
      <c:catAx>
        <c:axId val="1311804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181952"/>
        <c:crosses val="autoZero"/>
        <c:auto val="1"/>
        <c:lblAlgn val="ctr"/>
        <c:lblOffset val="100"/>
      </c:catAx>
      <c:valAx>
        <c:axId val="1311819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Sheet!$D$234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2C-4547-84ED-48B500A5BCAA}"/>
              </c:ext>
            </c:extLst>
          </c:dPt>
          <c:dLbls>
            <c:dLbl>
              <c:idx val="0"/>
              <c:layout>
                <c:manualLayout>
                  <c:x val="-3.5219371652124853E-3"/>
                  <c:y val="4.0011738172085051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2C-4547-84ED-48B500A5B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Sheet!$E$234</c:f>
              <c:numCache>
                <c:formatCode>0.0%</c:formatCode>
                <c:ptCount val="1"/>
                <c:pt idx="0">
                  <c:v>5.2336448598130851E-2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2C-4547-84ED-48B500A5BCAA}"/>
            </c:ext>
          </c:extLst>
        </c:ser>
        <c:ser>
          <c:idx val="2"/>
          <c:order val="1"/>
          <c:tx>
            <c:strRef>
              <c:f>Sheet!$D$236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02C-4547-84ED-48B500A5BCAA}"/>
              </c:ext>
            </c:extLst>
          </c:dPt>
          <c:dLbls>
            <c:dLbl>
              <c:idx val="0"/>
              <c:layout>
                <c:manualLayout>
                  <c:x val="-0.38012976202434756"/>
                  <c:y val="-0.22891257542783469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02C-4547-84ED-48B500A5B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Sheet!$E$236</c:f>
              <c:numCache>
                <c:formatCode>0.0%</c:formatCode>
                <c:ptCount val="1"/>
                <c:pt idx="0">
                  <c:v>0.19439252336448593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2C-4547-84ED-48B500A5BCAA}"/>
            </c:ext>
          </c:extLst>
        </c:ser>
        <c:dLbls/>
        <c:gapWidth val="100"/>
        <c:axId val="141980416"/>
        <c:axId val="1419819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02C-4547-84ED-48B500A5BCAA}"/>
                  </c:ext>
                </c:extLst>
              </c15:ser>
            </c15:filteredBarSeries>
          </c:ext>
        </c:extLst>
      </c:barChart>
      <c:catAx>
        <c:axId val="1419804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981952"/>
        <c:crosses val="autoZero"/>
        <c:auto val="1"/>
        <c:lblAlgn val="ctr"/>
        <c:lblOffset val="100"/>
      </c:catAx>
      <c:valAx>
        <c:axId val="14198195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9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27673239143141"/>
          <c:y val="9.8121338737903352E-2"/>
          <c:w val="0.58544669025762741"/>
          <c:h val="0.81471778008446027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5E-40E1-A7BF-113B2336FD0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5E-40E1-A7BF-113B2336FD0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5E-40E1-A7BF-113B2336FD0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5E-40E1-A7BF-113B2336FD0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5E-40E1-A7BF-113B2336FD0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B5E-40E1-A7BF-113B2336FD06}"/>
              </c:ext>
            </c:extLst>
          </c:dPt>
          <c:dLbls>
            <c:dLbl>
              <c:idx val="0"/>
              <c:layout>
                <c:manualLayout>
                  <c:x val="0.22303943496543086"/>
                  <c:y val="3.8328060513742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7806722803727"/>
                      <c:h val="0.19624138293357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5E-40E1-A7BF-113B2336FD06}"/>
                </c:ext>
              </c:extLst>
            </c:dLbl>
            <c:dLbl>
              <c:idx val="1"/>
              <c:layout>
                <c:manualLayout>
                  <c:x val="-6.2053405867476499E-2"/>
                  <c:y val="0.3144897248946730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4492428442612"/>
                      <c:h val="0.16061989586270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B5E-40E1-A7BF-113B2336FD06}"/>
                </c:ext>
              </c:extLst>
            </c:dLbl>
            <c:dLbl>
              <c:idx val="2"/>
              <c:layout>
                <c:manualLayout>
                  <c:x val="4.4935592620330535E-3"/>
                  <c:y val="6.339094186199117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5E-40E1-A7BF-113B2336FD06}"/>
                </c:ext>
              </c:extLst>
            </c:dLbl>
            <c:dLbl>
              <c:idx val="3"/>
              <c:layout>
                <c:manualLayout>
                  <c:x val="-6.2557112847257484E-2"/>
                  <c:y val="0.1383059541378219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644992451632708"/>
                      <c:h val="0.16061986111942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B5E-40E1-A7BF-113B2336FD06}"/>
                </c:ext>
              </c:extLst>
            </c:dLbl>
            <c:dLbl>
              <c:idx val="4"/>
              <c:layout>
                <c:manualLayout>
                  <c:x val="-0.10774344112137885"/>
                  <c:y val="3.68195100337379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699783315410655"/>
                      <c:h val="7.2286159423307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B5E-40E1-A7BF-113B2336FD06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B5E-40E1-A7BF-113B2336F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Sheet!$B$243:$B$248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Sheet!$C$243:$C$248</c:f>
              <c:numCache>
                <c:formatCode>0.0%</c:formatCode>
                <c:ptCount val="6"/>
                <c:pt idx="0">
                  <c:v>5.9813084112149563E-2</c:v>
                </c:pt>
                <c:pt idx="1">
                  <c:v>0.40373831775700941</c:v>
                </c:pt>
                <c:pt idx="2">
                  <c:v>0.39252336448598135</c:v>
                </c:pt>
                <c:pt idx="3">
                  <c:v>0.10841121495327102</c:v>
                </c:pt>
                <c:pt idx="4">
                  <c:v>1.121495327102804E-2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B5E-40E1-A7BF-113B2336FD0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Sheet!$D$244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A4-4319-99C0-37EBA1F0C494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A4-4319-99C0-37EBA1F0C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Sheet!$E$244</c:f>
              <c:numCache>
                <c:formatCode>0.0%</c:formatCode>
                <c:ptCount val="1"/>
                <c:pt idx="0">
                  <c:v>0.463551401869159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A4-4319-99C0-37EBA1F0C494}"/>
            </c:ext>
          </c:extLst>
        </c:ser>
        <c:ser>
          <c:idx val="2"/>
          <c:order val="1"/>
          <c:tx>
            <c:strRef>
              <c:f>Sheet!$D$246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FA4-4319-99C0-37EBA1F0C494}"/>
              </c:ext>
            </c:extLst>
          </c:dPt>
          <c:dLbls>
            <c:dLbl>
              <c:idx val="0"/>
              <c:layout>
                <c:manualLayout>
                  <c:x val="-1.0330894749361295E-2"/>
                  <c:y val="7.4014834754603217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FA4-4319-99C0-37EBA1F0C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Sheet!$E$246</c:f>
              <c:numCache>
                <c:formatCode>0.0%</c:formatCode>
                <c:ptCount val="1"/>
                <c:pt idx="0">
                  <c:v>0.11962616822429906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A4-4319-99C0-37EBA1F0C494}"/>
            </c:ext>
          </c:extLst>
        </c:ser>
        <c:dLbls/>
        <c:gapWidth val="100"/>
        <c:axId val="142330112"/>
        <c:axId val="1418895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FA4-4319-99C0-37EBA1F0C494}"/>
                  </c:ext>
                </c:extLst>
              </c15:ser>
            </c15:filteredBarSeries>
          </c:ext>
        </c:extLst>
      </c:barChart>
      <c:catAx>
        <c:axId val="142330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889536"/>
        <c:crosses val="autoZero"/>
        <c:auto val="1"/>
        <c:lblAlgn val="ctr"/>
        <c:lblOffset val="100"/>
      </c:catAx>
      <c:valAx>
        <c:axId val="14188953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3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FF-4C23-8702-AB3E6F87FC9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FF-4C23-8702-AB3E6F87FC9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FF-4C23-8702-AB3E6F87FC9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FF-4C23-8702-AB3E6F87FC9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FF-4C23-8702-AB3E6F87FC9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7FF-4C23-8702-AB3E6F87FC95}"/>
              </c:ext>
            </c:extLst>
          </c:dPt>
          <c:dLbls>
            <c:dLbl>
              <c:idx val="0"/>
              <c:layout>
                <c:manualLayout>
                  <c:x val="0.11499977674991121"/>
                  <c:y val="-1.07935893821138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8373564762517135"/>
                      <c:h val="6.3199004025285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FF-4C23-8702-AB3E6F87FC95}"/>
                </c:ext>
              </c:extLst>
            </c:dLbl>
            <c:dLbl>
              <c:idx val="1"/>
              <c:layout>
                <c:manualLayout>
                  <c:x val="0.16446538449032622"/>
                  <c:y val="5.31780410165247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779046353408152"/>
                      <c:h val="0.13868164000352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FF-4C23-8702-AB3E6F87FC95}"/>
                </c:ext>
              </c:extLst>
            </c:dLbl>
            <c:dLbl>
              <c:idx val="2"/>
              <c:layout>
                <c:manualLayout>
                  <c:x val="6.3785739655547693E-5"/>
                  <c:y val="3.6289522162249642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FF-4C23-8702-AB3E6F87FC95}"/>
                </c:ext>
              </c:extLst>
            </c:dLbl>
            <c:dLbl>
              <c:idx val="3"/>
              <c:layout>
                <c:manualLayout>
                  <c:x val="0.27900069215306267"/>
                  <c:y val="-2.67621844854348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FF-4C23-8702-AB3E6F87FC95}"/>
                </c:ext>
              </c:extLst>
            </c:dLbl>
            <c:dLbl>
              <c:idx val="4"/>
              <c:layout>
                <c:manualLayout>
                  <c:x val="-1.4944697632190976E-8"/>
                  <c:y val="8.8856346926701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91484837118446"/>
                      <c:h val="0.27800367590193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7FF-4C23-8702-AB3E6F87FC95}"/>
                </c:ext>
              </c:extLst>
            </c:dLbl>
            <c:dLbl>
              <c:idx val="5"/>
              <c:layout>
                <c:manualLayout>
                  <c:x val="-0.10435260238792073"/>
                  <c:y val="2.4537742704999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994249948932514"/>
                      <c:h val="6.34339633615158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7FF-4C23-8702-AB3E6F87F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Sheet!$B$253:$B$258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Sheet!$C$253:$C$258</c:f>
              <c:numCache>
                <c:formatCode>0.0%</c:formatCode>
                <c:ptCount val="6"/>
                <c:pt idx="0">
                  <c:v>2.2429906542056077E-2</c:v>
                </c:pt>
                <c:pt idx="1">
                  <c:v>2.80373831775701E-2</c:v>
                </c:pt>
                <c:pt idx="2">
                  <c:v>0.27850467289719638</c:v>
                </c:pt>
                <c:pt idx="3">
                  <c:v>0.32897196261682243</c:v>
                </c:pt>
                <c:pt idx="4">
                  <c:v>0.28037383177570097</c:v>
                </c:pt>
                <c:pt idx="5">
                  <c:v>6.1682242990654189E-2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7FF-4C23-8702-AB3E6F87FC9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Sheet!$D$254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80-44A7-A779-D1CE018B2FB1}"/>
              </c:ext>
            </c:extLst>
          </c:dPt>
          <c:dLbls>
            <c:dLbl>
              <c:idx val="0"/>
              <c:layout>
                <c:manualLayout>
                  <c:x val="-2.5691184703745275E-3"/>
                  <c:y val="4.0011738172085944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80-44A7-A779-D1CE018B2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Sheet!$E$254</c:f>
              <c:numCache>
                <c:formatCode>0.0%</c:formatCode>
                <c:ptCount val="1"/>
                <c:pt idx="0">
                  <c:v>5.0467289719626177E-2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80-44A7-A779-D1CE018B2FB1}"/>
            </c:ext>
          </c:extLst>
        </c:ser>
        <c:ser>
          <c:idx val="2"/>
          <c:order val="1"/>
          <c:tx>
            <c:strRef>
              <c:f>Sheet!$D$256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480-44A7-A779-D1CE018B2FB1}"/>
              </c:ext>
            </c:extLst>
          </c:dPt>
          <c:dLbls>
            <c:dLbl>
              <c:idx val="0"/>
              <c:layout>
                <c:manualLayout>
                  <c:x val="-0.32829388538466386"/>
                  <c:y val="-0.2161924750098658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480-44A7-A779-D1CE018B2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Sheet!$E$256</c:f>
              <c:numCache>
                <c:formatCode>0.0%</c:formatCode>
                <c:ptCount val="1"/>
                <c:pt idx="0">
                  <c:v>0.60934579439252345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480-44A7-A779-D1CE018B2FB1}"/>
            </c:ext>
          </c:extLst>
        </c:ser>
        <c:dLbls/>
        <c:gapWidth val="100"/>
        <c:axId val="142377344"/>
        <c:axId val="1423788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480-44A7-A779-D1CE018B2FB1}"/>
                  </c:ext>
                </c:extLst>
              </c15:ser>
            </c15:filteredBarSeries>
          </c:ext>
        </c:extLst>
      </c:barChart>
      <c:catAx>
        <c:axId val="1423773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2378880"/>
        <c:crosses val="autoZero"/>
        <c:auto val="1"/>
        <c:lblAlgn val="ctr"/>
        <c:lblOffset val="100"/>
      </c:catAx>
      <c:valAx>
        <c:axId val="14237888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7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2D-4C57-985D-6484E96DDD7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2D-4C57-985D-6484E96DDD7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2D-4C57-985D-6484E96DDD7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2D-4C57-985D-6484E96DDD7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2D-4C57-985D-6484E96DDD7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2D-4C57-985D-6484E96DDD77}"/>
              </c:ext>
            </c:extLst>
          </c:dPt>
          <c:dLbls>
            <c:dLbl>
              <c:idx val="0"/>
              <c:layout>
                <c:manualLayout>
                  <c:x val="0.15995136419352812"/>
                  <c:y val="1.40217056002692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4261444459282695"/>
                      <c:h val="6.62246259572022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2D-4C57-985D-6484E96DDD77}"/>
                </c:ext>
              </c:extLst>
            </c:dLbl>
            <c:dLbl>
              <c:idx val="1"/>
              <c:layout>
                <c:manualLayout>
                  <c:x val="0.21131014252521627"/>
                  <c:y val="0.1058342881710021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51120677958115"/>
                      <c:h val="0.16998524739919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72D-4C57-985D-6484E96DDD77}"/>
                </c:ext>
              </c:extLst>
            </c:dLbl>
            <c:dLbl>
              <c:idx val="2"/>
              <c:layout>
                <c:manualLayout>
                  <c:x val="-0.14017710139832917"/>
                  <c:y val="0.2842246096169469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2D-4C57-985D-6484E96DDD77}"/>
                </c:ext>
              </c:extLst>
            </c:dLbl>
            <c:dLbl>
              <c:idx val="3"/>
              <c:layout>
                <c:manualLayout>
                  <c:x val="7.6485825111489575E-8"/>
                  <c:y val="9.209389993978406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037170428316028"/>
                      <c:h val="0.16998524739919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72D-4C57-985D-6484E96DDD77}"/>
                </c:ext>
              </c:extLst>
            </c:dLbl>
            <c:dLbl>
              <c:idx val="4"/>
              <c:layout>
                <c:manualLayout>
                  <c:x val="7.7233856481079902E-3"/>
                  <c:y val="5.6230351671000874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039547760732149"/>
                      <c:h val="0.1441928167795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72D-4C57-985D-6484E96DDD7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72D-4C57-985D-6484E96DD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Sheet!$B$263:$B$268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Sheet!$C$263:$C$268</c:f>
              <c:numCache>
                <c:formatCode>0.0%</c:formatCode>
                <c:ptCount val="6"/>
                <c:pt idx="0">
                  <c:v>1.6822429906542063E-2</c:v>
                </c:pt>
                <c:pt idx="1">
                  <c:v>3.3644859813084113E-2</c:v>
                </c:pt>
                <c:pt idx="2">
                  <c:v>0.48971962616822434</c:v>
                </c:pt>
                <c:pt idx="3">
                  <c:v>0.27102803738317754</c:v>
                </c:pt>
                <c:pt idx="4">
                  <c:v>0.10093457943925233</c:v>
                </c:pt>
                <c:pt idx="5">
                  <c:v>8.7850467289719639E-2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72D-4C57-985D-6484E96DDD7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Sheet!$D$264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28-48C5-9EF2-F2C1DAC17D5C}"/>
              </c:ext>
            </c:extLst>
          </c:dPt>
          <c:dLbls>
            <c:dLbl>
              <c:idx val="0"/>
              <c:layout>
                <c:manualLayout>
                  <c:x val="-1.149980964033929E-2"/>
                  <c:y val="1.3847592938179129E-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28-48C5-9EF2-F2C1DAC17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Sheet!$E$264</c:f>
              <c:numCache>
                <c:formatCode>0.0%</c:formatCode>
                <c:ptCount val="1"/>
                <c:pt idx="0">
                  <c:v>5.046728971962619E-2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28-48C5-9EF2-F2C1DAC17D5C}"/>
            </c:ext>
          </c:extLst>
        </c:ser>
        <c:ser>
          <c:idx val="2"/>
          <c:order val="1"/>
          <c:tx>
            <c:strRef>
              <c:f>Sheet!$D$266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328-48C5-9EF2-F2C1DAC17D5C}"/>
              </c:ext>
            </c:extLst>
          </c:dPt>
          <c:dLbls>
            <c:dLbl>
              <c:idx val="0"/>
              <c:layout>
                <c:manualLayout>
                  <c:x val="-0.29949617614039498"/>
                  <c:y val="-0.21414294674637877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328-48C5-9EF2-F2C1DAC17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Sheet!$E$266</c:f>
              <c:numCache>
                <c:formatCode>0.0%</c:formatCode>
                <c:ptCount val="1"/>
                <c:pt idx="0">
                  <c:v>0.37196261682242987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28-48C5-9EF2-F2C1DAC17D5C}"/>
            </c:ext>
          </c:extLst>
        </c:ser>
        <c:dLbls/>
        <c:gapWidth val="100"/>
        <c:axId val="142591488"/>
        <c:axId val="1425930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328-48C5-9EF2-F2C1DAC17D5C}"/>
                  </c:ext>
                </c:extLst>
              </c15:ser>
            </c15:filteredBarSeries>
          </c:ext>
        </c:extLst>
      </c:barChart>
      <c:catAx>
        <c:axId val="1425914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2593024"/>
        <c:crosses val="autoZero"/>
        <c:auto val="1"/>
        <c:lblAlgn val="ctr"/>
        <c:lblOffset val="100"/>
      </c:catAx>
      <c:valAx>
        <c:axId val="14259302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9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85-4175-8882-474A9B4CEA7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85-4175-8882-474A9B4CEA7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85-4175-8882-474A9B4CEA7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85-4175-8882-474A9B4CEA7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85-4175-8882-474A9B4CEA7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C85-4175-8882-474A9B4CEA76}"/>
              </c:ext>
            </c:extLst>
          </c:dPt>
          <c:dLbls>
            <c:dLbl>
              <c:idx val="0"/>
              <c:layout>
                <c:manualLayout>
                  <c:x val="0.14221505944013693"/>
                  <c:y val="1.51940654724455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576321262967743"/>
                      <c:h val="0.14004112723497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85-4175-8882-474A9B4CEA76}"/>
                </c:ext>
              </c:extLst>
            </c:dLbl>
            <c:dLbl>
              <c:idx val="1"/>
              <c:layout>
                <c:manualLayout>
                  <c:x val="-2.5243771347882228E-2"/>
                  <c:y val="0.3111067635691164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83740944045492"/>
                      <c:h val="0.21245033567821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85-4175-8882-474A9B4CEA76}"/>
                </c:ext>
              </c:extLst>
            </c:dLbl>
            <c:dLbl>
              <c:idx val="2"/>
              <c:layout>
                <c:manualLayout>
                  <c:x val="-5.4367530228919287E-3"/>
                  <c:y val="-1.175114753452463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62367301246049"/>
                      <c:h val="0.11021759459326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85-4175-8882-474A9B4CEA76}"/>
                </c:ext>
              </c:extLst>
            </c:dLbl>
            <c:dLbl>
              <c:idx val="3"/>
              <c:layout>
                <c:manualLayout>
                  <c:x val="-2.4688805917935088E-3"/>
                  <c:y val="0.18069168112393208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997392139526897"/>
                      <c:h val="0.21245033567821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C85-4175-8882-474A9B4CEA76}"/>
                </c:ext>
              </c:extLst>
            </c:dLbl>
            <c:dLbl>
              <c:idx val="4"/>
              <c:layout>
                <c:manualLayout>
                  <c:x val="-0.10633128865037994"/>
                  <c:y val="5.947639878932550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973396642856687"/>
                      <c:h val="0.144192831906887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C85-4175-8882-474A9B4CEA76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C85-4175-8882-474A9B4CE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Sheet!$B$273:$B$278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Sheet!$C$273:$C$278</c:f>
              <c:numCache>
                <c:formatCode>0.0%</c:formatCode>
                <c:ptCount val="6"/>
                <c:pt idx="0">
                  <c:v>8.9719626168224306E-2</c:v>
                </c:pt>
                <c:pt idx="1">
                  <c:v>0.33084112149532707</c:v>
                </c:pt>
                <c:pt idx="2">
                  <c:v>0.39813084112149538</c:v>
                </c:pt>
                <c:pt idx="3">
                  <c:v>9.7196261682243018E-2</c:v>
                </c:pt>
                <c:pt idx="4">
                  <c:v>4.1121495327102797E-2</c:v>
                </c:pt>
                <c:pt idx="5">
                  <c:v>4.2990654205607493E-2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C85-4175-8882-474A9B4CEA7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Sheet!$D$274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E7-44BD-81AE-496EF57964B4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E7-44BD-81AE-496EF5796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Sheet!$E$274</c:f>
              <c:numCache>
                <c:formatCode>0.0%</c:formatCode>
                <c:ptCount val="1"/>
                <c:pt idx="0">
                  <c:v>0.42056074766355139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E7-44BD-81AE-496EF57964B4}"/>
            </c:ext>
          </c:extLst>
        </c:ser>
        <c:ser>
          <c:idx val="2"/>
          <c:order val="1"/>
          <c:tx>
            <c:strRef>
              <c:f>Sheet!$D$276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CE7-44BD-81AE-496EF57964B4}"/>
              </c:ext>
            </c:extLst>
          </c:dPt>
          <c:dLbls>
            <c:dLbl>
              <c:idx val="0"/>
              <c:layout>
                <c:manualLayout>
                  <c:x val="-3.3369062144776286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E7-44BD-81AE-496EF5796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Sheet!$E$276</c:f>
              <c:numCache>
                <c:formatCode>0.0%</c:formatCode>
                <c:ptCount val="1"/>
                <c:pt idx="0">
                  <c:v>0.13831775700934579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E7-44BD-81AE-496EF57964B4}"/>
            </c:ext>
          </c:extLst>
        </c:ser>
        <c:dLbls/>
        <c:gapWidth val="100"/>
        <c:axId val="142776960"/>
        <c:axId val="1428033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CE7-44BD-81AE-496EF57964B4}"/>
                  </c:ext>
                </c:extLst>
              </c15:ser>
            </c15:filteredBarSeries>
          </c:ext>
        </c:extLst>
      </c:barChart>
      <c:catAx>
        <c:axId val="1427769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2803328"/>
        <c:crosses val="autoZero"/>
        <c:auto val="1"/>
        <c:lblAlgn val="ctr"/>
        <c:lblOffset val="100"/>
      </c:catAx>
      <c:valAx>
        <c:axId val="14280332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47-4900-8334-D565B4A194B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47-4900-8334-D565B4A194B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47-4900-8334-D565B4A194B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47-4900-8334-D565B4A194B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47-4900-8334-D565B4A194B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47-4900-8334-D565B4A194B6}"/>
              </c:ext>
            </c:extLst>
          </c:dPt>
          <c:dLbls>
            <c:dLbl>
              <c:idx val="0"/>
              <c:layout>
                <c:manualLayout>
                  <c:x val="0.14279259219086474"/>
                  <c:y val="-7.92531059837881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4516921287705619"/>
                      <c:h val="6.3299409896956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47-4900-8334-D565B4A194B6}"/>
                </c:ext>
              </c:extLst>
            </c:dLbl>
            <c:dLbl>
              <c:idx val="1"/>
              <c:layout>
                <c:manualLayout>
                  <c:x val="1.2800734906523389E-2"/>
                  <c:y val="5.543209737865113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485058397766679"/>
                      <c:h val="0.14370219765955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47-4900-8334-D565B4A194B6}"/>
                </c:ext>
              </c:extLst>
            </c:dLbl>
            <c:dLbl>
              <c:idx val="2"/>
              <c:layout>
                <c:manualLayout>
                  <c:x val="0.17346196167328914"/>
                  <c:y val="-6.868726202838353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47-4900-8334-D565B4A194B6}"/>
                </c:ext>
              </c:extLst>
            </c:dLbl>
            <c:dLbl>
              <c:idx val="3"/>
              <c:layout>
                <c:manualLayout>
                  <c:x val="-5.293401312212119E-2"/>
                  <c:y val="0.1833531361390782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47-4900-8334-D565B4A194B6}"/>
                </c:ext>
              </c:extLst>
            </c:dLbl>
            <c:dLbl>
              <c:idx val="4"/>
              <c:layout>
                <c:manualLayout>
                  <c:x val="-0.1426823225984194"/>
                  <c:y val="7.01228396196741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91487826057973"/>
                      <c:h val="0.14419276525292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247-4900-8334-D565B4A194B6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247-4900-8334-D565B4A19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Sheet!$B$283:$B$288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Sheet!$C$283:$C$288</c:f>
              <c:numCache>
                <c:formatCode>0.0%</c:formatCode>
                <c:ptCount val="6"/>
                <c:pt idx="0">
                  <c:v>2.0560747663551402E-2</c:v>
                </c:pt>
                <c:pt idx="1">
                  <c:v>0.1102803738317757</c:v>
                </c:pt>
                <c:pt idx="2">
                  <c:v>0.68971962616822446</c:v>
                </c:pt>
                <c:pt idx="3">
                  <c:v>5.0467289719626184E-2</c:v>
                </c:pt>
                <c:pt idx="4">
                  <c:v>1.6822429906542063E-2</c:v>
                </c:pt>
                <c:pt idx="5">
                  <c:v>0.11214953271028043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247-4900-8334-D565B4A194B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FC-406B-AB3A-0FF8FBC86D6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FC-406B-AB3A-0FF8FBC86D6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FC-406B-AB3A-0FF8FBC86D6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FC-406B-AB3A-0FF8FBC86D6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FC-406B-AB3A-0FF8FBC86D6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4FC-406B-AB3A-0FF8FBC86D65}"/>
              </c:ext>
            </c:extLst>
          </c:dPt>
          <c:dLbls>
            <c:dLbl>
              <c:idx val="0"/>
              <c:layout>
                <c:manualLayout>
                  <c:x val="0.20647244195008344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843579772300403"/>
                      <c:h val="0.1768778585999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FC-406B-AB3A-0FF8FBC86D65}"/>
                </c:ext>
              </c:extLst>
            </c:dLbl>
            <c:dLbl>
              <c:idx val="1"/>
              <c:layout>
                <c:manualLayout>
                  <c:x val="7.9102699879538066E-3"/>
                  <c:y val="0.1185683943221593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420996959347085"/>
                      <c:h val="0.23291893926269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FC-406B-AB3A-0FF8FBC86D65}"/>
                </c:ext>
              </c:extLst>
            </c:dLbl>
            <c:dLbl>
              <c:idx val="2"/>
              <c:layout>
                <c:manualLayout>
                  <c:x val="-0.23152366510679789"/>
                  <c:y val="-6.128929117100721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82619688477167"/>
                      <c:h val="0.12083654816923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FC-406B-AB3A-0FF8FBC86D65}"/>
                </c:ext>
              </c:extLst>
            </c:dLbl>
            <c:dLbl>
              <c:idx val="3"/>
              <c:layout>
                <c:manualLayout>
                  <c:x val="-0.11127363203623929"/>
                  <c:y val="0.15173883753065678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309354153471347"/>
                      <c:h val="0.23291893926269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4FC-406B-AB3A-0FF8FBC86D65}"/>
                </c:ext>
              </c:extLst>
            </c:dLbl>
            <c:dLbl>
              <c:idx val="4"/>
              <c:layout>
                <c:manualLayout>
                  <c:x val="-7.8551416256658929E-2"/>
                  <c:y val="1.322521458824750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16661090687322"/>
                      <c:h val="0.14419268520097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4FC-406B-AB3A-0FF8FBC86D65}"/>
                </c:ext>
              </c:extLst>
            </c:dLbl>
            <c:dLbl>
              <c:idx val="5"/>
              <c:layout>
                <c:manualLayout>
                  <c:x val="0.14614276932865738"/>
                  <c:y val="8.7542719597226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956867035915639"/>
                      <c:h val="9.899504114913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4FC-406B-AB3A-0FF8FBC86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Sheet!$B$23:$B$28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Sheet!$C$23:$C$28</c:f>
              <c:numCache>
                <c:formatCode>0.0%</c:formatCode>
                <c:ptCount val="6"/>
                <c:pt idx="0">
                  <c:v>6.7289719626168226E-2</c:v>
                </c:pt>
                <c:pt idx="1">
                  <c:v>0.19252336448598131</c:v>
                </c:pt>
                <c:pt idx="2">
                  <c:v>0.64485981308411244</c:v>
                </c:pt>
                <c:pt idx="3">
                  <c:v>3.9252336448598137E-2</c:v>
                </c:pt>
                <c:pt idx="4">
                  <c:v>3.7383177570093481E-3</c:v>
                </c:pt>
                <c:pt idx="5">
                  <c:v>5.2336448598130844E-2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4FC-406B-AB3A-0FF8FBC86D6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Sheet!$D$284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B-4473-8872-D7CC6B7B470C}"/>
              </c:ext>
            </c:extLst>
          </c:dPt>
          <c:dLbls>
            <c:dLbl>
              <c:idx val="0"/>
              <c:layout>
                <c:manualLayout>
                  <c:x val="-0.30298251298788043"/>
                  <c:y val="0.2156991849180769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DB-4473-8872-D7CC6B7B4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Sheet!$E$284</c:f>
              <c:numCache>
                <c:formatCode>0.0%</c:formatCode>
                <c:ptCount val="1"/>
                <c:pt idx="0">
                  <c:v>0.13084112149532717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DB-4473-8872-D7CC6B7B470C}"/>
            </c:ext>
          </c:extLst>
        </c:ser>
        <c:ser>
          <c:idx val="2"/>
          <c:order val="1"/>
          <c:tx>
            <c:strRef>
              <c:f>Sheet!$D$286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DDB-4473-8872-D7CC6B7B470C}"/>
              </c:ext>
            </c:extLst>
          </c:dPt>
          <c:dLbls>
            <c:dLbl>
              <c:idx val="0"/>
              <c:layout>
                <c:manualLayout>
                  <c:x val="-3.3369062144776286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DDB-4473-8872-D7CC6B7B4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Sheet!$E$286</c:f>
              <c:numCache>
                <c:formatCode>0.0%</c:formatCode>
                <c:ptCount val="1"/>
                <c:pt idx="0">
                  <c:v>6.7289719626168226E-2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DDB-4473-8872-D7CC6B7B470C}"/>
            </c:ext>
          </c:extLst>
        </c:ser>
        <c:dLbls/>
        <c:gapWidth val="100"/>
        <c:axId val="142946304"/>
        <c:axId val="1429478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DDB-4473-8872-D7CC6B7B470C}"/>
                  </c:ext>
                </c:extLst>
              </c15:ser>
            </c15:filteredBarSeries>
          </c:ext>
        </c:extLst>
      </c:barChart>
      <c:catAx>
        <c:axId val="1429463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2947840"/>
        <c:crosses val="autoZero"/>
        <c:auto val="1"/>
        <c:lblAlgn val="ctr"/>
        <c:lblOffset val="100"/>
      </c:catAx>
      <c:valAx>
        <c:axId val="14294784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4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829673050033976"/>
          <c:y val="8.956043745309672E-2"/>
          <c:w val="0.64340637088177155"/>
          <c:h val="0.81546700031492592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C0-4D2E-84C7-755171152D3F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C0-4D2E-84C7-755171152D3F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C0-4D2E-84C7-755171152D3F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C0-4D2E-84C7-755171152D3F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C0-4D2E-84C7-755171152D3F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7C0-4D2E-84C7-755171152D3F}"/>
              </c:ext>
            </c:extLst>
          </c:dPt>
          <c:dLbls>
            <c:dLbl>
              <c:idx val="0"/>
              <c:layout>
                <c:manualLayout>
                  <c:x val="0.13594421283582059"/>
                  <c:y val="8.11816695140213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891481298856008"/>
                      <c:h val="8.4433834217668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C0-4D2E-84C7-755171152D3F}"/>
                </c:ext>
              </c:extLst>
            </c:dLbl>
            <c:dLbl>
              <c:idx val="1"/>
              <c:layout>
                <c:manualLayout>
                  <c:x val="-6.4053626808293412E-3"/>
                  <c:y val="4.8414013056431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00916207019275"/>
                      <c:h val="0.19241147660236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C0-4D2E-84C7-755171152D3F}"/>
                </c:ext>
              </c:extLst>
            </c:dLbl>
            <c:dLbl>
              <c:idx val="2"/>
              <c:layout>
                <c:manualLayout>
                  <c:x val="-6.3304326891797394E-2"/>
                  <c:y val="-4.059093584160469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99996217355144"/>
                      <c:h val="0.11205804354672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C0-4D2E-84C7-755171152D3F}"/>
                </c:ext>
              </c:extLst>
            </c:dLbl>
            <c:dLbl>
              <c:idx val="3"/>
              <c:layout>
                <c:manualLayout>
                  <c:x val="-3.7988363003993414E-2"/>
                  <c:y val="0.16576383714560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09596485939736"/>
                      <c:h val="0.18081908886240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C0-4D2E-84C7-755171152D3F}"/>
                </c:ext>
              </c:extLst>
            </c:dLbl>
            <c:dLbl>
              <c:idx val="4"/>
              <c:layout>
                <c:manualLayout>
                  <c:x val="-1.6299416682539765E-2"/>
                  <c:y val="7.41819062014852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526428330900386"/>
                      <c:h val="0.12525041730891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C0-4D2E-84C7-755171152D3F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7C0-4D2E-84C7-755171152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Sheet!$B$293:$B$298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Sheet!$C$293:$C$298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0.21869158878504671</c:v>
                </c:pt>
                <c:pt idx="2">
                  <c:v>0.58130841121495314</c:v>
                </c:pt>
                <c:pt idx="3">
                  <c:v>7.4766355140186924E-2</c:v>
                </c:pt>
                <c:pt idx="4">
                  <c:v>2.0560747663551402E-2</c:v>
                </c:pt>
                <c:pt idx="5">
                  <c:v>7.1028037383177575E-2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7C0-4D2E-84C7-755171152D3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Sheet!$D$294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57-4C61-AFB9-2B4EF88FBA7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57-4C61-AFB9-2B4EF88FB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Sheet!$E$294</c:f>
              <c:numCache>
                <c:formatCode>0.0%</c:formatCode>
                <c:ptCount val="1"/>
                <c:pt idx="0">
                  <c:v>0.2523364485981307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57-4C61-AFB9-2B4EF88FBA7C}"/>
            </c:ext>
          </c:extLst>
        </c:ser>
        <c:ser>
          <c:idx val="2"/>
          <c:order val="1"/>
          <c:tx>
            <c:strRef>
              <c:f>Sheet!$D$296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057-4C61-AFB9-2B4EF88FBA7C}"/>
              </c:ext>
            </c:extLst>
          </c:dPt>
          <c:dLbls>
            <c:dLbl>
              <c:idx val="0"/>
              <c:layout>
                <c:manualLayout>
                  <c:x val="-4.2008374918056916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057-4C61-AFB9-2B4EF88FB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Sheet!$E$296</c:f>
              <c:numCache>
                <c:formatCode>0.0%</c:formatCode>
                <c:ptCount val="1"/>
                <c:pt idx="0">
                  <c:v>9.5327102803738323E-2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057-4C61-AFB9-2B4EF88FBA7C}"/>
            </c:ext>
          </c:extLst>
        </c:ser>
        <c:dLbls/>
        <c:gapWidth val="100"/>
        <c:axId val="143112448"/>
        <c:axId val="1431224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057-4C61-AFB9-2B4EF88FBA7C}"/>
                  </c:ext>
                </c:extLst>
              </c15:ser>
            </c15:filteredBarSeries>
          </c:ext>
        </c:extLst>
      </c:barChart>
      <c:catAx>
        <c:axId val="143112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122432"/>
        <c:crosses val="autoZero"/>
        <c:auto val="1"/>
        <c:lblAlgn val="ctr"/>
        <c:lblOffset val="100"/>
      </c:catAx>
      <c:valAx>
        <c:axId val="14312243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11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CF-48AC-BE28-AC2960A04F6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CF-48AC-BE28-AC2960A04F6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CF-48AC-BE28-AC2960A04F6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CF-48AC-BE28-AC2960A04F6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CF-48AC-BE28-AC2960A04F6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ACF-48AC-BE28-AC2960A04F6C}"/>
              </c:ext>
            </c:extLst>
          </c:dPt>
          <c:dLbls>
            <c:dLbl>
              <c:idx val="0"/>
              <c:layout>
                <c:manualLayout>
                  <c:x val="0.17408866676338525"/>
                  <c:y val="-1.445511200058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057742934155816"/>
                      <c:h val="6.9977425094843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CF-48AC-BE28-AC2960A04F6C}"/>
                </c:ext>
              </c:extLst>
            </c:dLbl>
            <c:dLbl>
              <c:idx val="1"/>
              <c:layout>
                <c:manualLayout>
                  <c:x val="0.12378005496805668"/>
                  <c:y val="8.5336488113342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7619297395057"/>
                      <c:h val="0.15237628423799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CF-48AC-BE28-AC2960A04F6C}"/>
                </c:ext>
              </c:extLst>
            </c:dLbl>
            <c:dLbl>
              <c:idx val="2"/>
              <c:layout>
                <c:manualLayout>
                  <c:x val="-0.105071390632265"/>
                  <c:y val="0.1365294566541784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04105726638991"/>
                      <c:h val="0.11972872777341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ACF-48AC-BE28-AC2960A04F6C}"/>
                </c:ext>
              </c:extLst>
            </c:dLbl>
            <c:dLbl>
              <c:idx val="3"/>
              <c:layout>
                <c:manualLayout>
                  <c:x val="-5.293401312212119E-2"/>
                  <c:y val="0.1833531361390782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CF-48AC-BE28-AC2960A04F6C}"/>
                </c:ext>
              </c:extLst>
            </c:dLbl>
            <c:dLbl>
              <c:idx val="4"/>
              <c:layout>
                <c:manualLayout>
                  <c:x val="0"/>
                  <c:y val="5.85577012390244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585624910027451"/>
                      <c:h val="0.14419276728815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ACF-48AC-BE28-AC2960A04F6C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ACF-48AC-BE28-AC2960A04F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Sheet!$B$303:$B$308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Sheet!$C$303:$C$308</c:f>
              <c:numCache>
                <c:formatCode>0.0%</c:formatCode>
                <c:ptCount val="6"/>
                <c:pt idx="0">
                  <c:v>2.0560747663551402E-2</c:v>
                </c:pt>
                <c:pt idx="1">
                  <c:v>5.4205607476635512E-2</c:v>
                </c:pt>
                <c:pt idx="2">
                  <c:v>0.53084112149532714</c:v>
                </c:pt>
                <c:pt idx="3">
                  <c:v>0.23551401869158881</c:v>
                </c:pt>
                <c:pt idx="4">
                  <c:v>5.9813084112149563E-2</c:v>
                </c:pt>
                <c:pt idx="5">
                  <c:v>9.9065420560747686E-2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ACF-48AC-BE28-AC2960A04F6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Sheet!$D$304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B2-4928-BEFE-26A2F4CE4F20}"/>
              </c:ext>
            </c:extLst>
          </c:dPt>
          <c:dLbls>
            <c:dLbl>
              <c:idx val="0"/>
              <c:layout>
                <c:manualLayout>
                  <c:x val="-4.439518348108977E-2"/>
                  <c:y val="8.9243833776939067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B2-4928-BEFE-26A2F4CE4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Sheet!$E$304</c:f>
              <c:numCache>
                <c:formatCode>0.0%</c:formatCode>
                <c:ptCount val="1"/>
                <c:pt idx="0">
                  <c:v>7.476635514018691E-2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B2-4928-BEFE-26A2F4CE4F20}"/>
            </c:ext>
          </c:extLst>
        </c:ser>
        <c:ser>
          <c:idx val="2"/>
          <c:order val="1"/>
          <c:tx>
            <c:strRef>
              <c:f>Sheet!$D$306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B2-4928-BEFE-26A2F4CE4F20}"/>
              </c:ext>
            </c:extLst>
          </c:dPt>
          <c:dLbls>
            <c:dLbl>
              <c:idx val="0"/>
              <c:layout>
                <c:manualLayout>
                  <c:x val="-0.35133205278007867"/>
                  <c:y val="-0.2239893658673494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B2-4928-BEFE-26A2F4CE4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Sheet!$E$306</c:f>
              <c:numCache>
                <c:formatCode>0.0%</c:formatCode>
                <c:ptCount val="1"/>
                <c:pt idx="0">
                  <c:v>0.29532710280373836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B2-4928-BEFE-26A2F4CE4F20}"/>
            </c:ext>
          </c:extLst>
        </c:ser>
        <c:dLbls/>
        <c:gapWidth val="100"/>
        <c:axId val="143335424"/>
        <c:axId val="14333696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Sheet!$D$305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Sheet!$E$305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AB2-4928-BEFE-26A2F4CE4F20}"/>
                  </c:ext>
                </c:extLst>
              </c15:ser>
            </c15:filteredBarSeries>
          </c:ext>
        </c:extLst>
      </c:barChart>
      <c:catAx>
        <c:axId val="143335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336960"/>
        <c:crosses val="autoZero"/>
        <c:auto val="1"/>
        <c:lblAlgn val="ctr"/>
        <c:lblOffset val="100"/>
      </c:catAx>
      <c:valAx>
        <c:axId val="14333696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3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789197267152051"/>
          <c:y val="0.10477964104974727"/>
          <c:w val="0.60421605465695882"/>
          <c:h val="0.81298996336635376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08-42B3-AE96-74CB624DC0EA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08-42B3-AE96-74CB624DC0EA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08-42B3-AE96-74CB624DC0EA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08-42B3-AE96-74CB624DC0EA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08-42B3-AE96-74CB624DC0EA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08-42B3-AE96-74CB624DC0EA}"/>
              </c:ext>
            </c:extLst>
          </c:dPt>
          <c:dLbls>
            <c:dLbl>
              <c:idx val="0"/>
              <c:layout>
                <c:manualLayout>
                  <c:x val="0.12501506062167356"/>
                  <c:y val="-2.2462027434236319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8611753489461512"/>
                      <c:h val="5.6247272895141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08-42B3-AE96-74CB624DC0EA}"/>
                </c:ext>
              </c:extLst>
            </c:dLbl>
            <c:dLbl>
              <c:idx val="1"/>
              <c:layout>
                <c:manualLayout>
                  <c:x val="0.15146844391954531"/>
                  <c:y val="0.105975128359804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826993306435912"/>
                      <c:h val="0.202894160144918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08-42B3-AE96-74CB624DC0EA}"/>
                </c:ext>
              </c:extLst>
            </c:dLbl>
            <c:dLbl>
              <c:idx val="2"/>
              <c:layout>
                <c:manualLayout>
                  <c:x val="-1.6432881267587521E-2"/>
                  <c:y val="-1.0746998041037203E-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886598686359182"/>
                      <c:h val="0.116720531842597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608-42B3-AE96-74CB624DC0EA}"/>
                </c:ext>
              </c:extLst>
            </c:dLbl>
            <c:dLbl>
              <c:idx val="3"/>
              <c:layout>
                <c:manualLayout>
                  <c:x val="6.2845770914501196E-3"/>
                  <c:y val="0.11934332424705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8457511208173"/>
                      <c:h val="0.200075504461687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608-42B3-AE96-74CB624DC0EA}"/>
                </c:ext>
              </c:extLst>
            </c:dLbl>
            <c:dLbl>
              <c:idx val="4"/>
              <c:layout>
                <c:manualLayout>
                  <c:x val="-2.4090466575024831E-2"/>
                  <c:y val="5.76891006794540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361379883679115"/>
                      <c:h val="0.13091856659595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608-42B3-AE96-74CB624DC0EA}"/>
                </c:ext>
              </c:extLst>
            </c:dLbl>
            <c:dLbl>
              <c:idx val="5"/>
              <c:layout>
                <c:manualLayout>
                  <c:x val="4.3165900761067133E-3"/>
                  <c:y val="-4.0643905245229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608-42B3-AE96-74CB624DC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Sheet!$B$313:$B$318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Sheet!$C$313:$C$318</c:f>
              <c:numCache>
                <c:formatCode>0.0%</c:formatCode>
                <c:ptCount val="6"/>
                <c:pt idx="0">
                  <c:v>2.9906542056074778E-2</c:v>
                </c:pt>
                <c:pt idx="1">
                  <c:v>4.4859813084112153E-2</c:v>
                </c:pt>
                <c:pt idx="2">
                  <c:v>0.74392523364486007</c:v>
                </c:pt>
                <c:pt idx="3">
                  <c:v>4.4859813084112153E-2</c:v>
                </c:pt>
                <c:pt idx="4">
                  <c:v>2.2429906542056077E-2</c:v>
                </c:pt>
                <c:pt idx="5">
                  <c:v>0.114018691588785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608-42B3-AE96-74CB624DC0E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Sheet!$D$314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2A-4A31-BBEC-6588AFB7301A}"/>
              </c:ext>
            </c:extLst>
          </c:dPt>
          <c:dLbls>
            <c:dLbl>
              <c:idx val="0"/>
              <c:layout>
                <c:manualLayout>
                  <c:x val="-0.3058622839123073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2A-4A31-BBEC-6588AFB73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Sheet!$E$314</c:f>
              <c:numCache>
                <c:formatCode>0.0%</c:formatCode>
                <c:ptCount val="1"/>
                <c:pt idx="0">
                  <c:v>7.4766355140186938E-2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2A-4A31-BBEC-6588AFB7301A}"/>
            </c:ext>
          </c:extLst>
        </c:ser>
        <c:ser>
          <c:idx val="2"/>
          <c:order val="1"/>
          <c:tx>
            <c:strRef>
              <c:f>Sheet!$D$316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32A-4A31-BBEC-6588AFB7301A}"/>
              </c:ext>
            </c:extLst>
          </c:dPt>
          <c:dLbls>
            <c:dLbl>
              <c:idx val="0"/>
              <c:layout>
                <c:manualLayout>
                  <c:x val="-0.35133205278007867"/>
                  <c:y val="-0.219066156306864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2A-4A31-BBEC-6588AFB73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Sheet!$E$316</c:f>
              <c:numCache>
                <c:formatCode>0.0%</c:formatCode>
                <c:ptCount val="1"/>
                <c:pt idx="0">
                  <c:v>6.7289719626168226E-2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2A-4A31-BBEC-6588AFB7301A}"/>
            </c:ext>
          </c:extLst>
        </c:ser>
        <c:dLbls/>
        <c:gapWidth val="100"/>
        <c:axId val="143542528"/>
        <c:axId val="1435607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32A-4A31-BBEC-6588AFB7301A}"/>
                  </c:ext>
                </c:extLst>
              </c15:ser>
            </c15:filteredBarSeries>
          </c:ext>
        </c:extLst>
      </c:barChart>
      <c:catAx>
        <c:axId val="1435425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560704"/>
        <c:crosses val="autoZero"/>
        <c:auto val="1"/>
        <c:lblAlgn val="ctr"/>
        <c:lblOffset val="100"/>
      </c:catAx>
      <c:valAx>
        <c:axId val="14356070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4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40-4F73-93E6-E8C6DE5B550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40-4F73-93E6-E8C6DE5B550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40-4F73-93E6-E8C6DE5B550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40-4F73-93E6-E8C6DE5B550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B40-4F73-93E6-E8C6DE5B550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B40-4F73-93E6-E8C6DE5B5509}"/>
              </c:ext>
            </c:extLst>
          </c:dPt>
          <c:dLbls>
            <c:dLbl>
              <c:idx val="0"/>
              <c:layout>
                <c:manualLayout>
                  <c:x val="0.10351403356783374"/>
                  <c:y val="-5.0232296926189286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555380397066649"/>
                      <c:h val="8.44337741869125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40-4F73-93E6-E8C6DE5B5509}"/>
                </c:ext>
              </c:extLst>
            </c:dLbl>
            <c:dLbl>
              <c:idx val="1"/>
              <c:layout>
                <c:manualLayout>
                  <c:x val="-1.6099525491839715E-2"/>
                  <c:y val="-8.6297754072620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33578365153404"/>
                      <c:h val="0.1959900252272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40-4F73-93E6-E8C6DE5B5509}"/>
                </c:ext>
              </c:extLst>
            </c:dLbl>
            <c:dLbl>
              <c:idx val="2"/>
              <c:layout>
                <c:manualLayout>
                  <c:x val="-2.1670014907284735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40-4F73-93E6-E8C6DE5B5509}"/>
                </c:ext>
              </c:extLst>
            </c:dLbl>
            <c:dLbl>
              <c:idx val="3"/>
              <c:layout>
                <c:manualLayout>
                  <c:x val="-5.1927783486735719E-2"/>
                  <c:y val="0.1806013076937411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708746748600996"/>
                      <c:h val="0.219663858480962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40-4F73-93E6-E8C6DE5B5509}"/>
                </c:ext>
              </c:extLst>
            </c:dLbl>
            <c:dLbl>
              <c:idx val="4"/>
              <c:layout>
                <c:manualLayout>
                  <c:x val="-5.7153592900781675E-2"/>
                  <c:y val="7.0122858126771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723376558552"/>
                      <c:h val="0.14419280226711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40-4F73-93E6-E8C6DE5B5509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B40-4F73-93E6-E8C6DE5B5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Sheet!$B$323:$B$328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Sheet!$C$323:$C$328</c:f>
              <c:numCache>
                <c:formatCode>0.0%</c:formatCode>
                <c:ptCount val="6"/>
                <c:pt idx="0">
                  <c:v>5.6074766355140193E-2</c:v>
                </c:pt>
                <c:pt idx="1">
                  <c:v>0.25981308411214948</c:v>
                </c:pt>
                <c:pt idx="2">
                  <c:v>0.55140186915887857</c:v>
                </c:pt>
                <c:pt idx="3">
                  <c:v>4.8598130841121516E-2</c:v>
                </c:pt>
                <c:pt idx="4">
                  <c:v>1.8691588785046735E-2</c:v>
                </c:pt>
                <c:pt idx="5">
                  <c:v>6.5420560747663559E-2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B40-4F73-93E6-E8C6DE5B550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Sheet!$D$324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64-42A9-8065-D57793A02379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64-42A9-8065-D57793A02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Sheet!$E$324</c:f>
              <c:numCache>
                <c:formatCode>0.0%</c:formatCode>
                <c:ptCount val="1"/>
                <c:pt idx="0">
                  <c:v>0.31588785046728973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64-42A9-8065-D57793A02379}"/>
            </c:ext>
          </c:extLst>
        </c:ser>
        <c:ser>
          <c:idx val="2"/>
          <c:order val="1"/>
          <c:tx>
            <c:strRef>
              <c:f>Sheet!$D$326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264-42A9-8065-D57793A02379}"/>
              </c:ext>
            </c:extLst>
          </c:dPt>
          <c:dLbls>
            <c:dLbl>
              <c:idx val="0"/>
              <c:layout>
                <c:manualLayout>
                  <c:x val="-3.3369062144776286E-2"/>
                  <c:y val="-7.3681452059956177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64-42A9-8065-D57793A02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Sheet!$E$326</c:f>
              <c:numCache>
                <c:formatCode>0.0%</c:formatCode>
                <c:ptCount val="1"/>
                <c:pt idx="0">
                  <c:v>6.7289719626168226E-2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64-42A9-8065-D57793A02379}"/>
            </c:ext>
          </c:extLst>
        </c:ser>
        <c:dLbls/>
        <c:gapWidth val="100"/>
        <c:axId val="143716352"/>
        <c:axId val="1437178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264-42A9-8065-D57793A02379}"/>
                  </c:ext>
                </c:extLst>
              </c15:ser>
            </c15:filteredBarSeries>
          </c:ext>
        </c:extLst>
      </c:barChart>
      <c:catAx>
        <c:axId val="1437163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717888"/>
        <c:crosses val="autoZero"/>
        <c:auto val="1"/>
        <c:lblAlgn val="ctr"/>
        <c:lblOffset val="100"/>
      </c:catAx>
      <c:valAx>
        <c:axId val="14371788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C5-4A87-B65A-F64EFBE5C101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C5-4A87-B65A-F64EFBE5C101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C5-4A87-B65A-F64EFBE5C101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C5-4A87-B65A-F64EFBE5C101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C5-4A87-B65A-F64EFBE5C101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7C5-4A87-B65A-F64EFBE5C101}"/>
              </c:ext>
            </c:extLst>
          </c:dPt>
          <c:dLbls>
            <c:dLbl>
              <c:idx val="0"/>
              <c:layout>
                <c:manualLayout>
                  <c:x val="0.13378471963830366"/>
                  <c:y val="-4.30683375825165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588544664539451"/>
                      <c:h val="7.007772421930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C5-4A87-B65A-F64EFBE5C101}"/>
                </c:ext>
              </c:extLst>
            </c:dLbl>
            <c:dLbl>
              <c:idx val="1"/>
              <c:layout>
                <c:manualLayout>
                  <c:x val="0.1514554308802068"/>
                  <c:y val="8.41516441445039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43300888597971"/>
                      <c:h val="0.14370219951469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7C5-4A87-B65A-F64EFBE5C101}"/>
                </c:ext>
              </c:extLst>
            </c:dLbl>
            <c:dLbl>
              <c:idx val="2"/>
              <c:layout>
                <c:manualLayout>
                  <c:x val="-0.10454843670190404"/>
                  <c:y val="5.5516772243191022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39810434457737"/>
                      <c:h val="0.11889732395280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7C5-4A87-B65A-F64EFBE5C101}"/>
                </c:ext>
              </c:extLst>
            </c:dLbl>
            <c:dLbl>
              <c:idx val="3"/>
              <c:layout>
                <c:manualLayout>
                  <c:x val="0"/>
                  <c:y val="0.1000876514145970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77581847147784"/>
                      <c:h val="0.17403926521120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7C5-4A87-B65A-F64EFBE5C101}"/>
                </c:ext>
              </c:extLst>
            </c:dLbl>
            <c:dLbl>
              <c:idx val="4"/>
              <c:layout>
                <c:manualLayout>
                  <c:x val="-0.12549081117704727"/>
                  <c:y val="7.012282146473811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929790110332406"/>
                      <c:h val="0.14419272894305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7C5-4A87-B65A-F64EFBE5C101}"/>
                </c:ext>
              </c:extLst>
            </c:dLbl>
            <c:dLbl>
              <c:idx val="5"/>
              <c:layout>
                <c:manualLayout>
                  <c:x val="4.5904549768775108E-4"/>
                  <c:y val="1.5782853482300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560102239643528"/>
                      <c:h val="6.3433896205984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7C5-4A87-B65A-F64EFBE5C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Sheet!$B$333:$B$338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Sheet!$C$333:$C$338</c:f>
              <c:numCache>
                <c:formatCode>0.0%</c:formatCode>
                <c:ptCount val="6"/>
                <c:pt idx="0">
                  <c:v>2.4299065420560758E-2</c:v>
                </c:pt>
                <c:pt idx="1">
                  <c:v>4.4859813084112153E-2</c:v>
                </c:pt>
                <c:pt idx="2">
                  <c:v>0.64112149532710294</c:v>
                </c:pt>
                <c:pt idx="3">
                  <c:v>0.11962616822429913</c:v>
                </c:pt>
                <c:pt idx="4">
                  <c:v>5.0467289719626184E-2</c:v>
                </c:pt>
                <c:pt idx="5">
                  <c:v>0.11962616822429913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7C5-4A87-B65A-F64EFBE5C10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3C-4138-B95B-135B5D73E38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3C-4138-B95B-135B5D73E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Sheet!$E$24</c:f>
              <c:numCache>
                <c:formatCode>0.0%</c:formatCode>
                <c:ptCount val="1"/>
                <c:pt idx="0">
                  <c:v>0.25981308411214998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3C-4138-B95B-135B5D73E38C}"/>
            </c:ext>
          </c:extLst>
        </c:ser>
        <c:ser>
          <c:idx val="2"/>
          <c:order val="1"/>
          <c:tx>
            <c:strRef>
              <c:f>Sheet!$D$26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B3C-4138-B95B-135B5D73E38C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B3C-4138-B95B-135B5D73E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Sheet!$E$26</c:f>
              <c:numCache>
                <c:formatCode>0.0%</c:formatCode>
                <c:ptCount val="1"/>
                <c:pt idx="0">
                  <c:v>4.2990654205607493E-2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3C-4138-B95B-135B5D73E38C}"/>
            </c:ext>
          </c:extLst>
        </c:ser>
        <c:dLbls/>
        <c:gapWidth val="100"/>
        <c:axId val="131312256"/>
        <c:axId val="1313345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B3C-4138-B95B-135B5D73E38C}"/>
                  </c:ext>
                </c:extLst>
              </c15:ser>
            </c15:filteredBarSeries>
          </c:ext>
        </c:extLst>
      </c:barChart>
      <c:catAx>
        <c:axId val="131312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334528"/>
        <c:crosses val="autoZero"/>
        <c:auto val="1"/>
        <c:lblAlgn val="ctr"/>
        <c:lblOffset val="100"/>
      </c:catAx>
      <c:valAx>
        <c:axId val="1313345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31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Sheet!$D$334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F7-45F1-A466-7CEAD5FA93A1}"/>
              </c:ext>
            </c:extLst>
          </c:dPt>
          <c:dLbls>
            <c:dLbl>
              <c:idx val="0"/>
              <c:layout>
                <c:manualLayout>
                  <c:x val="4.8085371829445925E-3"/>
                  <c:y val="1.8770802498664443E-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F7-45F1-A466-7CEAD5FA9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Sheet!$E$334</c:f>
              <c:numCache>
                <c:formatCode>0.0%</c:formatCode>
                <c:ptCount val="1"/>
                <c:pt idx="0">
                  <c:v>6.9158878504672894E-2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F7-45F1-A466-7CEAD5FA93A1}"/>
            </c:ext>
          </c:extLst>
        </c:ser>
        <c:ser>
          <c:idx val="2"/>
          <c:order val="1"/>
          <c:tx>
            <c:strRef>
              <c:f>Sheet!$D$336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EF7-45F1-A466-7CEAD5FA93A1}"/>
              </c:ext>
            </c:extLst>
          </c:dPt>
          <c:dLbls>
            <c:dLbl>
              <c:idx val="0"/>
              <c:layout>
                <c:manualLayout>
                  <c:x val="-0.33693319815794437"/>
                  <c:y val="-0.21414294674637877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EF7-45F1-A466-7CEAD5FA9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Sheet!$E$336</c:f>
              <c:numCache>
                <c:formatCode>0.0%</c:formatCode>
                <c:ptCount val="1"/>
                <c:pt idx="0">
                  <c:v>0.1700934579439253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F7-45F1-A466-7CEAD5FA93A1}"/>
            </c:ext>
          </c:extLst>
        </c:ser>
        <c:dLbls/>
        <c:gapWidth val="100"/>
        <c:axId val="143873152"/>
        <c:axId val="1438746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EF7-45F1-A466-7CEAD5FA93A1}"/>
                  </c:ext>
                </c:extLst>
              </c15:ser>
            </c15:filteredBarSeries>
          </c:ext>
        </c:extLst>
      </c:barChart>
      <c:catAx>
        <c:axId val="1438731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874688"/>
        <c:crosses val="autoZero"/>
        <c:auto val="1"/>
        <c:lblAlgn val="ctr"/>
        <c:lblOffset val="100"/>
      </c:catAx>
      <c:valAx>
        <c:axId val="14387468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7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54-4BF4-B462-A6E223A73A9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54-4BF4-B462-A6E223A73A9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54-4BF4-B462-A6E223A73A9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54-4BF4-B462-A6E223A73A9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54-4BF4-B462-A6E223A73A9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54-4BF4-B462-A6E223A73A9C}"/>
              </c:ext>
            </c:extLst>
          </c:dPt>
          <c:dLbls>
            <c:dLbl>
              <c:idx val="0"/>
              <c:layout>
                <c:manualLayout>
                  <c:x val="0.22347214295184947"/>
                  <c:y val="3.13771412399364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37599634529179"/>
                      <c:h val="0.14687485124431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54-4BF4-B462-A6E223A73A9C}"/>
                </c:ext>
              </c:extLst>
            </c:dLbl>
            <c:dLbl>
              <c:idx val="1"/>
              <c:layout>
                <c:manualLayout>
                  <c:x val="0"/>
                  <c:y val="-0.312771321982944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697790625749207"/>
                      <c:h val="0.21749628292375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54-4BF4-B462-A6E223A73A9C}"/>
                </c:ext>
              </c:extLst>
            </c:dLbl>
            <c:dLbl>
              <c:idx val="2"/>
              <c:layout>
                <c:manualLayout>
                  <c:x val="-9.6827233241253523E-3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679016828143766"/>
                      <c:h val="0.1175311238789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54-4BF4-B462-A6E223A73A9C}"/>
                </c:ext>
              </c:extLst>
            </c:dLbl>
            <c:dLbl>
              <c:idx val="3"/>
              <c:layout>
                <c:manualLayout>
                  <c:x val="-0.14450381107776769"/>
                  <c:y val="0.1221815756827564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37038088124525"/>
                      <c:h val="0.14370229063077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54-4BF4-B462-A6E223A73A9C}"/>
                </c:ext>
              </c:extLst>
            </c:dLbl>
            <c:dLbl>
              <c:idx val="4"/>
              <c:layout>
                <c:manualLayout>
                  <c:x val="-9.4879444668955995E-2"/>
                  <c:y val="4.5229947749689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994848925517064"/>
                      <c:h val="8.0182692649362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D54-4BF4-B462-A6E223A73A9C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D54-4BF4-B462-A6E223A73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Sheet!$B$343:$B$348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Sheet!$C$343:$C$348</c:f>
              <c:numCache>
                <c:formatCode>0.0%</c:formatCode>
                <c:ptCount val="6"/>
                <c:pt idx="0">
                  <c:v>0.11588785046728969</c:v>
                </c:pt>
                <c:pt idx="1">
                  <c:v>0.34205607476635508</c:v>
                </c:pt>
                <c:pt idx="2">
                  <c:v>0.47289719626168231</c:v>
                </c:pt>
                <c:pt idx="3">
                  <c:v>2.9906542056074778E-2</c:v>
                </c:pt>
                <c:pt idx="4">
                  <c:v>9.3457943925233673E-3</c:v>
                </c:pt>
                <c:pt idx="5">
                  <c:v>2.9906542056074778E-2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D54-4BF4-B462-A6E223A73A9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Sheet!$D$344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2D-4944-AB6A-D7461E001B28}"/>
              </c:ext>
            </c:extLst>
          </c:dPt>
          <c:dLbls>
            <c:dLbl>
              <c:idx val="0"/>
              <c:layout>
                <c:manualLayout>
                  <c:x val="-0.29722297113902663"/>
                  <c:y val="0.20585276579710629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2D-4944-AB6A-D7461E001B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Sheet!$E$344</c:f>
              <c:numCache>
                <c:formatCode>0.0%</c:formatCode>
                <c:ptCount val="1"/>
                <c:pt idx="0">
                  <c:v>0.45794392523364486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2D-4944-AB6A-D7461E001B28}"/>
            </c:ext>
          </c:extLst>
        </c:ser>
        <c:ser>
          <c:idx val="2"/>
          <c:order val="1"/>
          <c:tx>
            <c:strRef>
              <c:f>Sheet!$D$346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12D-4944-AB6A-D7461E001B28}"/>
              </c:ext>
            </c:extLst>
          </c:dPt>
          <c:dLbls>
            <c:dLbl>
              <c:idx val="0"/>
              <c:layout>
                <c:manualLayout>
                  <c:x val="-1.8970207522641898E-2"/>
                  <c:y val="7.4014834754603217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12D-4944-AB6A-D7461E001B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Sheet!$E$346</c:f>
              <c:numCache>
                <c:formatCode>0.0%</c:formatCode>
                <c:ptCount val="1"/>
                <c:pt idx="0">
                  <c:v>3.9252336448598144E-2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2D-4944-AB6A-D7461E001B28}"/>
            </c:ext>
          </c:extLst>
        </c:ser>
        <c:dLbls/>
        <c:gapWidth val="100"/>
        <c:axId val="143932416"/>
        <c:axId val="1439546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12D-4944-AB6A-D7461E001B28}"/>
                  </c:ext>
                </c:extLst>
              </c15:ser>
            </c15:filteredBarSeries>
          </c:ext>
        </c:extLst>
      </c:barChart>
      <c:catAx>
        <c:axId val="1439324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954688"/>
        <c:crosses val="autoZero"/>
        <c:auto val="1"/>
        <c:lblAlgn val="ctr"/>
        <c:lblOffset val="100"/>
      </c:catAx>
      <c:valAx>
        <c:axId val="14395468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93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33-4C51-85A3-3BC303EB3ADA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33-4C51-85A3-3BC303EB3ADA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33-4C51-85A3-3BC303EB3ADA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33-4C51-85A3-3BC303EB3ADA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33-4C51-85A3-3BC303EB3ADA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33-4C51-85A3-3BC303EB3ADA}"/>
              </c:ext>
            </c:extLst>
          </c:dPt>
          <c:dLbls>
            <c:dLbl>
              <c:idx val="0"/>
              <c:layout>
                <c:manualLayout>
                  <c:x val="8.1244452959488067E-2"/>
                  <c:y val="-8.98208385238278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498578244387341"/>
                      <c:h val="8.4433962575126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33-4C51-85A3-3BC303EB3ADA}"/>
                </c:ext>
              </c:extLst>
            </c:dLbl>
            <c:dLbl>
              <c:idx val="1"/>
              <c:layout>
                <c:manualLayout>
                  <c:x val="1.751259604665267E-2"/>
                  <c:y val="7.4032399103776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56133139223291"/>
                      <c:h val="0.22184756278591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33-4C51-85A3-3BC303EB3ADA}"/>
                </c:ext>
              </c:extLst>
            </c:dLbl>
            <c:dLbl>
              <c:idx val="2"/>
              <c:layout>
                <c:manualLayout>
                  <c:x val="-0.17768636464296894"/>
                  <c:y val="-2.2327202069749322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001235682527874"/>
                      <c:h val="0.115571179713539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B33-4C51-85A3-3BC303EB3ADA}"/>
                </c:ext>
              </c:extLst>
            </c:dLbl>
            <c:dLbl>
              <c:idx val="3"/>
              <c:layout>
                <c:manualLayout>
                  <c:x val="-3.915577200019394E-2"/>
                  <c:y val="0.166788484701581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26831607789385"/>
                      <c:h val="0.21068396175104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B33-4C51-85A3-3BC303EB3ADA}"/>
                </c:ext>
              </c:extLst>
            </c:dLbl>
            <c:dLbl>
              <c:idx val="4"/>
              <c:layout>
                <c:manualLayout>
                  <c:x val="-2.0801365671612457E-3"/>
                  <c:y val="5.3602645685542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82409934730271"/>
                      <c:h val="0.14716439039816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B33-4C51-85A3-3BC303EB3ADA}"/>
                </c:ext>
              </c:extLst>
            </c:dLbl>
            <c:dLbl>
              <c:idx val="5"/>
              <c:layout>
                <c:manualLayout>
                  <c:x val="-8.3052722236126766E-2"/>
                  <c:y val="-7.34764925987303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B33-4C51-85A3-3BC303EB3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Sheet!$B$353:$B$358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Sheet!$C$353:$C$358</c:f>
              <c:numCache>
                <c:formatCode>0.0%</c:formatCode>
                <c:ptCount val="6"/>
                <c:pt idx="0">
                  <c:v>6.3551401869158877E-2</c:v>
                </c:pt>
                <c:pt idx="1">
                  <c:v>0.14953271028037379</c:v>
                </c:pt>
                <c:pt idx="2">
                  <c:v>0.64299065420560775</c:v>
                </c:pt>
                <c:pt idx="3">
                  <c:v>7.8504672897196273E-2</c:v>
                </c:pt>
                <c:pt idx="4">
                  <c:v>1.6822429906542063E-2</c:v>
                </c:pt>
                <c:pt idx="5">
                  <c:v>4.8598130841121516E-2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B33-4C51-85A3-3BC303EB3AD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Sheet!$D$354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AE-4357-9940-0C300AD27CE2}"/>
              </c:ext>
            </c:extLst>
          </c:dPt>
          <c:dLbls>
            <c:dLbl>
              <c:idx val="0"/>
              <c:layout>
                <c:manualLayout>
                  <c:x val="-0.34329930592985652"/>
                  <c:y val="0.22554560403904747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AE-4357-9940-0C300AD27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Sheet!$E$354</c:f>
              <c:numCache>
                <c:formatCode>0.0%</c:formatCode>
                <c:ptCount val="1"/>
                <c:pt idx="0">
                  <c:v>0.21308411214953268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AE-4357-9940-0C300AD27CE2}"/>
            </c:ext>
          </c:extLst>
        </c:ser>
        <c:ser>
          <c:idx val="2"/>
          <c:order val="1"/>
          <c:tx>
            <c:strRef>
              <c:f>Sheet!$D$356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2AE-4357-9940-0C300AD27CE2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-7.3681452059956177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2AE-4357-9940-0C300AD27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Sheet!$E$356</c:f>
              <c:numCache>
                <c:formatCode>0.0%</c:formatCode>
                <c:ptCount val="1"/>
                <c:pt idx="0">
                  <c:v>9.5327102803738323E-2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AE-4357-9940-0C300AD27CE2}"/>
            </c:ext>
          </c:extLst>
        </c:ser>
        <c:dLbls/>
        <c:gapWidth val="100"/>
        <c:axId val="144160256"/>
        <c:axId val="1441617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2AE-4357-9940-0C300AD27CE2}"/>
                  </c:ext>
                </c:extLst>
              </c15:ser>
            </c15:filteredBarSeries>
          </c:ext>
        </c:extLst>
      </c:barChart>
      <c:catAx>
        <c:axId val="144160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4161792"/>
        <c:crosses val="autoZero"/>
        <c:auto val="1"/>
        <c:lblAlgn val="ctr"/>
        <c:lblOffset val="100"/>
      </c:catAx>
      <c:valAx>
        <c:axId val="14416179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6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0C-45B5-81EF-56B0FA5C402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0C-45B5-81EF-56B0FA5C402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0C-45B5-81EF-56B0FA5C402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0C-45B5-81EF-56B0FA5C402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0C-45B5-81EF-56B0FA5C4028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0C-45B5-81EF-56B0FA5C4028}"/>
              </c:ext>
            </c:extLst>
          </c:dPt>
          <c:dLbls>
            <c:dLbl>
              <c:idx val="0"/>
              <c:layout>
                <c:manualLayout>
                  <c:x val="0.11139917231217247"/>
                  <c:y val="7.79262534767458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2296773432916535"/>
                      <c:h val="8.44338754248354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0C-45B5-81EF-56B0FA5C4028}"/>
                </c:ext>
              </c:extLst>
            </c:dLbl>
            <c:dLbl>
              <c:idx val="1"/>
              <c:layout>
                <c:manualLayout>
                  <c:x val="8.5100632750112828E-2"/>
                  <c:y val="0.115420514390750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14939009652"/>
                      <c:h val="0.216388037548636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D0C-45B5-81EF-56B0FA5C4028}"/>
                </c:ext>
              </c:extLst>
            </c:dLbl>
            <c:dLbl>
              <c:idx val="2"/>
              <c:layout>
                <c:manualLayout>
                  <c:x val="0.22490988449433175"/>
                  <c:y val="-3.4828639753822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838576204640868"/>
                      <c:h val="0.15872773995633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0C-45B5-81EF-56B0FA5C4028}"/>
                </c:ext>
              </c:extLst>
            </c:dLbl>
            <c:dLbl>
              <c:idx val="3"/>
              <c:layout>
                <c:manualLayout>
                  <c:x val="-0.13674622696074665"/>
                  <c:y val="0.1193431964362737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289836168653929"/>
                      <c:h val="0.14370218067109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0C-45B5-81EF-56B0FA5C4028}"/>
                </c:ext>
              </c:extLst>
            </c:dLbl>
            <c:dLbl>
              <c:idx val="4"/>
              <c:layout>
                <c:manualLayout>
                  <c:x val="-7.0058379415668753E-2"/>
                  <c:y val="7.0972974457073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58656032147"/>
                      <c:h val="0.131668712744921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D0C-45B5-81EF-56B0FA5C4028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D0C-45B5-81EF-56B0FA5C4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Sheet!$B$363:$B$368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Sheet!$C$363:$C$368</c:f>
              <c:numCache>
                <c:formatCode>0.0%</c:formatCode>
                <c:ptCount val="6"/>
                <c:pt idx="0">
                  <c:v>5.4205607476635512E-2</c:v>
                </c:pt>
                <c:pt idx="1">
                  <c:v>0.10093457943925233</c:v>
                </c:pt>
                <c:pt idx="2">
                  <c:v>0.66355140186915884</c:v>
                </c:pt>
                <c:pt idx="3">
                  <c:v>9.9065420560747686E-2</c:v>
                </c:pt>
                <c:pt idx="4">
                  <c:v>2.4299065420560758E-2</c:v>
                </c:pt>
                <c:pt idx="5">
                  <c:v>5.7943925233644868E-2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D0C-45B5-81EF-56B0FA5C402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Sheet!$D$364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15-4920-98C0-E61AE77B478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15-4920-98C0-E61AE77B4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Sheet!$E$364</c:f>
              <c:numCache>
                <c:formatCode>0.0%</c:formatCode>
                <c:ptCount val="1"/>
                <c:pt idx="0">
                  <c:v>0.15514018691588782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15-4920-98C0-E61AE77B478C}"/>
            </c:ext>
          </c:extLst>
        </c:ser>
        <c:ser>
          <c:idx val="2"/>
          <c:order val="1"/>
          <c:tx>
            <c:strRef>
              <c:f>Sheet!$D$366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015-4920-98C0-E61AE77B478C}"/>
              </c:ext>
            </c:extLst>
          </c:dPt>
          <c:dLbls>
            <c:dLbl>
              <c:idx val="0"/>
              <c:layout>
                <c:manualLayout>
                  <c:x val="-0.43196563866403126"/>
                  <c:y val="-0.2211156845703511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015-4920-98C0-E61AE77B4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Sheet!$E$366</c:f>
              <c:numCache>
                <c:formatCode>0.0%</c:formatCode>
                <c:ptCount val="1"/>
                <c:pt idx="0">
                  <c:v>0.12336448598130843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15-4920-98C0-E61AE77B478C}"/>
            </c:ext>
          </c:extLst>
        </c:ser>
        <c:dLbls/>
        <c:gapWidth val="100"/>
        <c:axId val="144265216"/>
        <c:axId val="1442667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015-4920-98C0-E61AE77B478C}"/>
                  </c:ext>
                </c:extLst>
              </c15:ser>
            </c15:filteredBarSeries>
          </c:ext>
        </c:extLst>
      </c:barChart>
      <c:catAx>
        <c:axId val="1442652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4266752"/>
        <c:crosses val="autoZero"/>
        <c:auto val="1"/>
        <c:lblAlgn val="ctr"/>
        <c:lblOffset val="100"/>
      </c:catAx>
      <c:valAx>
        <c:axId val="14426675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26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7A-40FA-9F81-0C73C0EB74C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7A-40FA-9F81-0C73C0EB74C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7A-40FA-9F81-0C73C0EB74C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7A-40FA-9F81-0C73C0EB74C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7A-40FA-9F81-0C73C0EB74C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97A-40FA-9F81-0C73C0EB74C5}"/>
              </c:ext>
            </c:extLst>
          </c:dPt>
          <c:dLbls>
            <c:dLbl>
              <c:idx val="0"/>
              <c:layout>
                <c:manualLayout>
                  <c:x val="0.11314963950460477"/>
                  <c:y val="1.460807500193704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23865365638407"/>
                      <c:h val="8.443394282355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7A-40FA-9F81-0C73C0EB74C5}"/>
                </c:ext>
              </c:extLst>
            </c:dLbl>
            <c:dLbl>
              <c:idx val="1"/>
              <c:layout>
                <c:manualLayout>
                  <c:x val="7.6724119741253788E-2"/>
                  <c:y val="0.1072544035319216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861317177774119"/>
                      <c:h val="0.14370222305048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97A-40FA-9F81-0C73C0EB74C5}"/>
                </c:ext>
              </c:extLst>
            </c:dLbl>
            <c:dLbl>
              <c:idx val="2"/>
              <c:layout>
                <c:manualLayout>
                  <c:x val="0.1568158154421799"/>
                  <c:y val="-7.680598213101771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7A-40FA-9F81-0C73C0EB74C5}"/>
                </c:ext>
              </c:extLst>
            </c:dLbl>
            <c:dLbl>
              <c:idx val="3"/>
              <c:layout>
                <c:manualLayout>
                  <c:x val="-0.1634837642861624"/>
                  <c:y val="0.15347920968419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42328703570776"/>
                      <c:h val="0.21197420716694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7A-40FA-9F81-0C73C0EB74C5}"/>
                </c:ext>
              </c:extLst>
            </c:dLbl>
            <c:dLbl>
              <c:idx val="4"/>
              <c:layout>
                <c:manualLayout>
                  <c:x val="-1.5754764964848185E-8"/>
                  <c:y val="6.7987434361739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52850318782"/>
                      <c:h val="0.148454831183631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97A-40FA-9F81-0C73C0EB74C5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97A-40FA-9F81-0C73C0EB7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Sheet!$B$373:$B$378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Sheet!$C$373:$C$378</c:f>
              <c:numCache>
                <c:formatCode>0.0%</c:formatCode>
                <c:ptCount val="6"/>
                <c:pt idx="0">
                  <c:v>5.4205607476635512E-2</c:v>
                </c:pt>
                <c:pt idx="1">
                  <c:v>0.10841121495327102</c:v>
                </c:pt>
                <c:pt idx="2">
                  <c:v>0.61308411214953284</c:v>
                </c:pt>
                <c:pt idx="3">
                  <c:v>0.13271028037383184</c:v>
                </c:pt>
                <c:pt idx="4">
                  <c:v>3.1775700934579446E-2</c:v>
                </c:pt>
                <c:pt idx="5">
                  <c:v>5.9813084112149563E-2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97A-40FA-9F81-0C73C0EB74C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Sheet!$D$374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A4-4420-8155-94F1380DF499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A4-4420-8155-94F1380DF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Sheet!$E$374</c:f>
              <c:numCache>
                <c:formatCode>0.0%</c:formatCode>
                <c:ptCount val="1"/>
                <c:pt idx="0">
                  <c:v>0.16261682242990647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A4-4420-8155-94F1380DF499}"/>
            </c:ext>
          </c:extLst>
        </c:ser>
        <c:ser>
          <c:idx val="2"/>
          <c:order val="1"/>
          <c:tx>
            <c:strRef>
              <c:f>Sheet!$D$376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A4-4420-8155-94F1380DF499}"/>
              </c:ext>
            </c:extLst>
          </c:dPt>
          <c:dLbls>
            <c:dLbl>
              <c:idx val="0"/>
              <c:layout>
                <c:manualLayout>
                  <c:x val="-0.36573090740221315"/>
                  <c:y val="-0.2309621036913218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4A4-4420-8155-94F1380DF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Sheet!$E$376</c:f>
              <c:numCache>
                <c:formatCode>0.0%</c:formatCode>
                <c:ptCount val="1"/>
                <c:pt idx="0">
                  <c:v>0.16448598130841124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A4-4420-8155-94F1380DF499}"/>
            </c:ext>
          </c:extLst>
        </c:ser>
        <c:dLbls/>
        <c:gapWidth val="100"/>
        <c:axId val="144484224"/>
        <c:axId val="14448576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4A4-4420-8155-94F1380DF499}"/>
                  </c:ext>
                </c:extLst>
              </c15:ser>
            </c15:filteredBarSeries>
          </c:ext>
        </c:extLst>
      </c:barChart>
      <c:catAx>
        <c:axId val="1444842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4485760"/>
        <c:crosses val="autoZero"/>
        <c:auto val="1"/>
        <c:lblAlgn val="ctr"/>
        <c:lblOffset val="100"/>
      </c:catAx>
      <c:valAx>
        <c:axId val="14448576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8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D-4374-AF4A-0F1598592CB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1D-4374-AF4A-0F1598592CB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1D-4374-AF4A-0F1598592CB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1D-4374-AF4A-0F1598592CB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1D-4374-AF4A-0F1598592CB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11D-4374-AF4A-0F1598592CBC}"/>
              </c:ext>
            </c:extLst>
          </c:dPt>
          <c:dLbls>
            <c:dLbl>
              <c:idx val="0"/>
              <c:layout>
                <c:manualLayout>
                  <c:x val="7.8074758503299396E-2"/>
                  <c:y val="-3.4918849298182237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8696274765175"/>
                      <c:h val="8.44338048138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1D-4374-AF4A-0F1598592CBC}"/>
                </c:ext>
              </c:extLst>
            </c:dLbl>
            <c:dLbl>
              <c:idx val="1"/>
              <c:layout>
                <c:manualLayout>
                  <c:x val="3.0281704343978404E-2"/>
                  <c:y val="0.159153172225553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15333949796"/>
                      <c:h val="0.21905328431817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11D-4374-AF4A-0F1598592CBC}"/>
                </c:ext>
              </c:extLst>
            </c:dLbl>
            <c:dLbl>
              <c:idx val="2"/>
              <c:layout>
                <c:manualLayout>
                  <c:x val="0.43045460295962845"/>
                  <c:y val="-6.697869185428795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1D-4374-AF4A-0F1598592CBC}"/>
                </c:ext>
              </c:extLst>
            </c:dLbl>
            <c:dLbl>
              <c:idx val="3"/>
              <c:layout>
                <c:manualLayout>
                  <c:x val="-0.1634837982945313"/>
                  <c:y val="0.168181863568861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42321901896996"/>
                      <c:h val="0.241379514936270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1D-4374-AF4A-0F1598592CBC}"/>
                </c:ext>
              </c:extLst>
            </c:dLbl>
            <c:dLbl>
              <c:idx val="4"/>
              <c:layout>
                <c:manualLayout>
                  <c:x val="-7.005839904541962E-2"/>
                  <c:y val="7.8719369709472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54730081977"/>
                      <c:h val="0.147161503249719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11D-4374-AF4A-0F1598592CBC}"/>
                </c:ext>
              </c:extLst>
            </c:dLbl>
            <c:dLbl>
              <c:idx val="5"/>
              <c:layout>
                <c:manualLayout>
                  <c:x val="-6.9420490166658647E-2"/>
                  <c:y val="-1.2929436585704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11D-4374-AF4A-0F1598592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Sheet!$B$383:$B$388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Sheet!$C$383:$C$388</c:f>
              <c:numCache>
                <c:formatCode>0.0%</c:formatCode>
                <c:ptCount val="6"/>
                <c:pt idx="0">
                  <c:v>5.4205607476635512E-2</c:v>
                </c:pt>
                <c:pt idx="1">
                  <c:v>0.16261682242990647</c:v>
                </c:pt>
                <c:pt idx="2">
                  <c:v>0.63364485981308449</c:v>
                </c:pt>
                <c:pt idx="3">
                  <c:v>7.8504672897196273E-2</c:v>
                </c:pt>
                <c:pt idx="4">
                  <c:v>1.4953271028037382E-2</c:v>
                </c:pt>
                <c:pt idx="5">
                  <c:v>5.6074766355140193E-2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11D-4374-AF4A-0F1598592CB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EB-449B-A717-B55C01A9B3B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EB-449B-A717-B55C01A9B3B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EB-449B-A717-B55C01A9B3B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EB-449B-A717-B55C01A9B3B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EB-449B-A717-B55C01A9B3B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EB-449B-A717-B55C01A9B3B5}"/>
              </c:ext>
            </c:extLst>
          </c:dPt>
          <c:dLbls>
            <c:dLbl>
              <c:idx val="0"/>
              <c:layout>
                <c:manualLayout>
                  <c:x val="7.4617816359669423E-2"/>
                  <c:y val="0.1784341813521219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B-449B-A717-B55C01A9B3B5}"/>
                </c:ext>
              </c:extLst>
            </c:dLbl>
            <c:dLbl>
              <c:idx val="1"/>
              <c:layout>
                <c:manualLayout>
                  <c:x val="1.655344603854623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72639499894396786"/>
                      <c:h val="9.305402588060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EB-449B-A717-B55C01A9B3B5}"/>
                </c:ext>
              </c:extLst>
            </c:dLbl>
            <c:dLbl>
              <c:idx val="2"/>
              <c:layout>
                <c:manualLayout>
                  <c:x val="-1.5956084671827651E-2"/>
                  <c:y val="9.955215415715570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9338545042982"/>
                      <c:h val="0.121098906716398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EB-449B-A717-B55C01A9B3B5}"/>
                </c:ext>
              </c:extLst>
            </c:dLbl>
            <c:dLbl>
              <c:idx val="3"/>
              <c:layout>
                <c:manualLayout>
                  <c:x val="-9.5825283019052021E-2"/>
                  <c:y val="8.4807366878750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03738500102676"/>
                      <c:h val="0.15154178570499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EB-449B-A717-B55C01A9B3B5}"/>
                </c:ext>
              </c:extLst>
            </c:dLbl>
            <c:dLbl>
              <c:idx val="4"/>
              <c:layout>
                <c:manualLayout>
                  <c:x val="-0.16823648811350067"/>
                  <c:y val="1.151333854810814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934117577431373"/>
                      <c:h val="8.8629449876565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EB-449B-A717-B55C01A9B3B5}"/>
                </c:ext>
              </c:extLst>
            </c:dLbl>
            <c:dLbl>
              <c:idx val="5"/>
              <c:layout>
                <c:manualLayout>
                  <c:x val="0.2358332760198108"/>
                  <c:y val="2.92450312460494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8890434592588644"/>
                      <c:h val="6.97512589260035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EB-449B-A717-B55C01A9B3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Sheet!$B$33:$B$38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Sheet!$C$33:$C$38</c:f>
              <c:numCache>
                <c:formatCode>0.0%</c:formatCode>
                <c:ptCount val="6"/>
                <c:pt idx="0">
                  <c:v>0.26355140186915887</c:v>
                </c:pt>
                <c:pt idx="1">
                  <c:v>0.47663551401869164</c:v>
                </c:pt>
                <c:pt idx="2">
                  <c:v>0.18317757009345786</c:v>
                </c:pt>
                <c:pt idx="3">
                  <c:v>5.0467289719626184E-2</c:v>
                </c:pt>
                <c:pt idx="4">
                  <c:v>1.121495327102804E-2</c:v>
                </c:pt>
                <c:pt idx="5">
                  <c:v>1.4953271028037382E-2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EB-449B-A717-B55C01A9B3B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Sheet!$D$384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AF-4981-A4E7-A84B87229159}"/>
              </c:ext>
            </c:extLst>
          </c:dPt>
          <c:dLbls>
            <c:dLbl>
              <c:idx val="0"/>
              <c:layout>
                <c:manualLayout>
                  <c:x val="-0.33178022223214904"/>
                  <c:y val="0.2156991849180769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AF-4981-A4E7-A84B87229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Sheet!$E$384</c:f>
              <c:numCache>
                <c:formatCode>0.0%</c:formatCode>
                <c:ptCount val="1"/>
                <c:pt idx="0">
                  <c:v>0.21682242990654196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F-4981-A4E7-A84B87229159}"/>
            </c:ext>
          </c:extLst>
        </c:ser>
        <c:ser>
          <c:idx val="2"/>
          <c:order val="1"/>
          <c:tx>
            <c:strRef>
              <c:f>Sheet!$D$386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AF-4981-A4E7-A84B87229159}"/>
              </c:ext>
            </c:extLst>
          </c:dPt>
          <c:dLbls>
            <c:dLbl>
              <c:idx val="0"/>
              <c:layout>
                <c:manualLayout>
                  <c:x val="-4.7767916766910674E-2"/>
                  <c:y val="7.40148347546032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10890527202089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4AF-4981-A4E7-A84B87229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Sheet!$E$386</c:f>
              <c:numCache>
                <c:formatCode>0.0%</c:formatCode>
                <c:ptCount val="1"/>
                <c:pt idx="0">
                  <c:v>9.3457943925233669E-2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4AF-4981-A4E7-A84B87229159}"/>
            </c:ext>
          </c:extLst>
        </c:ser>
        <c:dLbls/>
        <c:gapWidth val="100"/>
        <c:axId val="144585472"/>
        <c:axId val="1445870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4AF-4981-A4E7-A84B87229159}"/>
                  </c:ext>
                </c:extLst>
              </c15:ser>
            </c15:filteredBarSeries>
          </c:ext>
        </c:extLst>
      </c:barChart>
      <c:catAx>
        <c:axId val="144585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4587008"/>
        <c:crosses val="autoZero"/>
        <c:auto val="1"/>
        <c:lblAlgn val="ctr"/>
        <c:lblOffset val="100"/>
      </c:catAx>
      <c:valAx>
        <c:axId val="14458700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58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354974878372036"/>
          <c:y val="0.11548300264475155"/>
          <c:w val="0.56105359655111664"/>
          <c:h val="0.8102430756344241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56-4DF7-9D21-A33A207F1F9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56-4DF7-9D21-A33A207F1F9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56-4DF7-9D21-A33A207F1F9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56-4DF7-9D21-A33A207F1F9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56-4DF7-9D21-A33A207F1F9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556-4DF7-9D21-A33A207F1F97}"/>
              </c:ext>
            </c:extLst>
          </c:dPt>
          <c:dLbls>
            <c:dLbl>
              <c:idx val="0"/>
              <c:layout>
                <c:manualLayout>
                  <c:x val="5.9884001279043239E-2"/>
                  <c:y val="3.30740175907135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37608740546869"/>
                      <c:h val="0.16215524184171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56-4DF7-9D21-A33A207F1F97}"/>
                </c:ext>
              </c:extLst>
            </c:dLbl>
            <c:dLbl>
              <c:idx val="1"/>
              <c:layout>
                <c:manualLayout>
                  <c:x val="-9.2149013799963601E-3"/>
                  <c:y val="0.22493008014911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00239432664763"/>
                      <c:h val="0.22142365811446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56-4DF7-9D21-A33A207F1F97}"/>
                </c:ext>
              </c:extLst>
            </c:dLbl>
            <c:dLbl>
              <c:idx val="2"/>
              <c:layout>
                <c:manualLayout>
                  <c:x val="-8.0425537745394127E-3"/>
                  <c:y val="6.8162913605753578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552241437401581"/>
                      <c:h val="0.128737537055305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56-4DF7-9D21-A33A207F1F97}"/>
                </c:ext>
              </c:extLst>
            </c:dLbl>
            <c:dLbl>
              <c:idx val="3"/>
              <c:layout>
                <c:manualLayout>
                  <c:x val="-0.11174959148901485"/>
                  <c:y val="0.190846923001546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60292690915112"/>
                      <c:h val="0.14370237276352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556-4DF7-9D21-A33A207F1F97}"/>
                </c:ext>
              </c:extLst>
            </c:dLbl>
            <c:dLbl>
              <c:idx val="4"/>
              <c:layout>
                <c:manualLayout>
                  <c:x val="1.7493499319358335E-4"/>
                  <c:y val="4.24356189230801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4468732055120253"/>
                      <c:h val="9.06669311959000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556-4DF7-9D21-A33A207F1F97}"/>
                </c:ext>
              </c:extLst>
            </c:dLbl>
            <c:dLbl>
              <c:idx val="5"/>
              <c:layout>
                <c:manualLayout>
                  <c:x val="1.2469414462084523E-2"/>
                  <c:y val="-3.9420959105433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556-4DF7-9D21-A33A207F1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Sheet!$B$393:$B$398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Sheet!$C$393:$C$398</c:f>
              <c:numCache>
                <c:formatCode>0.0%</c:formatCode>
                <c:ptCount val="6"/>
                <c:pt idx="0">
                  <c:v>8.7850467289719639E-2</c:v>
                </c:pt>
                <c:pt idx="1">
                  <c:v>0.33644859813084127</c:v>
                </c:pt>
                <c:pt idx="2">
                  <c:v>0.45420560747663546</c:v>
                </c:pt>
                <c:pt idx="3">
                  <c:v>6.915887850467288E-2</c:v>
                </c:pt>
                <c:pt idx="4">
                  <c:v>7.4766355140186945E-3</c:v>
                </c:pt>
                <c:pt idx="5">
                  <c:v>4.4859813084112153E-2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556-4DF7-9D21-A33A207F1F9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Sheet!$D$394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29-4382-93C2-44BF1C945E9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29-4382-93C2-44BF1C945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Sheet!$E$394</c:f>
              <c:numCache>
                <c:formatCode>0.0%</c:formatCode>
                <c:ptCount val="1"/>
                <c:pt idx="0">
                  <c:v>0.42429906542056078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29-4382-93C2-44BF1C945E9C}"/>
            </c:ext>
          </c:extLst>
        </c:ser>
        <c:ser>
          <c:idx val="2"/>
          <c:order val="1"/>
          <c:tx>
            <c:strRef>
              <c:f>Sheet!$D$396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29-4382-93C2-44BF1C945E9C}"/>
              </c:ext>
            </c:extLst>
          </c:dPt>
          <c:dLbls>
            <c:dLbl>
              <c:idx val="0"/>
              <c:layout>
                <c:manualLayout>
                  <c:x val="-1.0330894749361295E-2"/>
                  <c:y val="1.2324693035945633E-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F29-4382-93C2-44BF1C945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Sheet!$E$396</c:f>
              <c:numCache>
                <c:formatCode>0.0%</c:formatCode>
                <c:ptCount val="1"/>
                <c:pt idx="0">
                  <c:v>7.6635514018691592E-2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29-4382-93C2-44BF1C945E9C}"/>
            </c:ext>
          </c:extLst>
        </c:ser>
        <c:dLbls/>
        <c:gapWidth val="100"/>
        <c:axId val="144870016"/>
        <c:axId val="1448840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F29-4382-93C2-44BF1C945E9C}"/>
                  </c:ext>
                </c:extLst>
              </c15:ser>
            </c15:filteredBarSeries>
          </c:ext>
        </c:extLst>
      </c:barChart>
      <c:catAx>
        <c:axId val="1448700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4884096"/>
        <c:crosses val="autoZero"/>
        <c:auto val="1"/>
        <c:lblAlgn val="ctr"/>
        <c:lblOffset val="100"/>
      </c:catAx>
      <c:valAx>
        <c:axId val="14488409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87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75-4F07-A317-0694D804310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75-4F07-A317-0694D804310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75-4F07-A317-0694D804310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75-4F07-A317-0694D804310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75-4F07-A317-0694D804310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A75-4F07-A317-0694D8043105}"/>
              </c:ext>
            </c:extLst>
          </c:dPt>
          <c:dLbls>
            <c:dLbl>
              <c:idx val="0"/>
              <c:layout>
                <c:manualLayout>
                  <c:x val="0.22347219179646211"/>
                  <c:y val="7.61956890779156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37609403451694"/>
                      <c:h val="0.155838560811914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75-4F07-A317-0694D8043105}"/>
                </c:ext>
              </c:extLst>
            </c:dLbl>
            <c:dLbl>
              <c:idx val="1"/>
              <c:layout>
                <c:manualLayout>
                  <c:x val="-8.2237949755355876E-3"/>
                  <c:y val="-0.107612186488917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393262508709534"/>
                      <c:h val="0.24485894651420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75-4F07-A317-0694D8043105}"/>
                </c:ext>
              </c:extLst>
            </c:dLbl>
            <c:dLbl>
              <c:idx val="2"/>
              <c:layout>
                <c:manualLayout>
                  <c:x val="-9.3342010284904239E-3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309319399799515"/>
                      <c:h val="0.12320278946706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A75-4F07-A317-0694D8043105}"/>
                </c:ext>
              </c:extLst>
            </c:dLbl>
            <c:dLbl>
              <c:idx val="3"/>
              <c:layout>
                <c:manualLayout>
                  <c:x val="-0.15320392955260662"/>
                  <c:y val="0.149095220355912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998295650281939"/>
                      <c:h val="0.20320622851037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A75-4F07-A317-0694D8043105}"/>
                </c:ext>
              </c:extLst>
            </c:dLbl>
            <c:dLbl>
              <c:idx val="4"/>
              <c:layout>
                <c:manualLayout>
                  <c:x val="0"/>
                  <c:y val="3.6304396563861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2915988898415058"/>
                      <c:h val="8.0182887760918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A75-4F07-A317-0694D8043105}"/>
                </c:ext>
              </c:extLst>
            </c:dLbl>
            <c:dLbl>
              <c:idx val="5"/>
              <c:layout>
                <c:manualLayout>
                  <c:x val="2.3848268841741543E-2"/>
                  <c:y val="-2.0498853378918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852192342859218"/>
                      <c:h val="6.3433950338621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A75-4F07-A317-0694D8043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Sheet!$B$403:$B$408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Sheet!$C$403:$C$408</c:f>
              <c:numCache>
                <c:formatCode>0.0%</c:formatCode>
                <c:ptCount val="6"/>
                <c:pt idx="0">
                  <c:v>8.4112149532710262E-2</c:v>
                </c:pt>
                <c:pt idx="1">
                  <c:v>0.29906542056074764</c:v>
                </c:pt>
                <c:pt idx="2">
                  <c:v>0.48971962616822434</c:v>
                </c:pt>
                <c:pt idx="3">
                  <c:v>7.2897196261682257E-2</c:v>
                </c:pt>
                <c:pt idx="4">
                  <c:v>5.6074766355140183E-3</c:v>
                </c:pt>
                <c:pt idx="5">
                  <c:v>4.8598130841121516E-2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A75-4F07-A317-0694D804310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Sheet!$D$404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F7-415B-93D4-5DBA42F8A1E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F7-415B-93D4-5DBA42F8A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Sheet!$E$404</c:f>
              <c:numCache>
                <c:formatCode>0.0%</c:formatCode>
                <c:ptCount val="1"/>
                <c:pt idx="0">
                  <c:v>0.38317757009345793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F7-415B-93D4-5DBA42F8A1E2}"/>
            </c:ext>
          </c:extLst>
        </c:ser>
        <c:ser>
          <c:idx val="2"/>
          <c:order val="1"/>
          <c:tx>
            <c:strRef>
              <c:f>Sheet!$D$406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1F7-415B-93D4-5DBA42F8A1E2}"/>
              </c:ext>
            </c:extLst>
          </c:dPt>
          <c:dLbls>
            <c:dLbl>
              <c:idx val="0"/>
              <c:layout>
                <c:manualLayout>
                  <c:x val="-2.760952029592257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1F7-415B-93D4-5DBA42F8A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Sheet!$E$406</c:f>
              <c:numCache>
                <c:formatCode>0.0%</c:formatCode>
                <c:ptCount val="1"/>
                <c:pt idx="0">
                  <c:v>7.8504672897196273E-2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1F7-415B-93D4-5DBA42F8A1E2}"/>
            </c:ext>
          </c:extLst>
        </c:ser>
        <c:dLbls/>
        <c:gapWidth val="100"/>
        <c:axId val="145036416"/>
        <c:axId val="1450379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Sheet!$D$405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Sheet!$E$405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1F7-415B-93D4-5DBA42F8A1E2}"/>
                  </c:ext>
                </c:extLst>
              </c15:ser>
            </c15:filteredBarSeries>
          </c:ext>
        </c:extLst>
      </c:barChart>
      <c:catAx>
        <c:axId val="1450364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037952"/>
        <c:crosses val="autoZero"/>
        <c:auto val="1"/>
        <c:lblAlgn val="ctr"/>
        <c:lblOffset val="100"/>
      </c:catAx>
      <c:valAx>
        <c:axId val="14503795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03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F7-4873-A586-D9041B1E0D2E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F7-4873-A586-D9041B1E0D2E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F7-4873-A586-D9041B1E0D2E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F7-4873-A586-D9041B1E0D2E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F7-4873-A586-D9041B1E0D2E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F7-4873-A586-D9041B1E0D2E}"/>
              </c:ext>
            </c:extLst>
          </c:dPt>
          <c:dLbls>
            <c:dLbl>
              <c:idx val="0"/>
              <c:layout>
                <c:manualLayout>
                  <c:x val="2.1095838226956102E-2"/>
                  <c:y val="4.6149649697260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712961181759276"/>
                      <c:h val="0.12809997581747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F7-4873-A586-D9041B1E0D2E}"/>
                </c:ext>
              </c:extLst>
            </c:dLbl>
            <c:dLbl>
              <c:idx val="1"/>
              <c:layout>
                <c:manualLayout>
                  <c:x val="-3.6559949831929381E-2"/>
                  <c:y val="2.4166018170127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11018497894056"/>
                      <c:h val="0.20774597120331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FF7-4873-A586-D9041B1E0D2E}"/>
                </c:ext>
              </c:extLst>
            </c:dLbl>
            <c:dLbl>
              <c:idx val="2"/>
              <c:layout>
                <c:manualLayout>
                  <c:x val="-3.587867855608059E-3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006518432083267"/>
                      <c:h val="0.12054746478921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FF7-4873-A586-D9041B1E0D2E}"/>
                </c:ext>
              </c:extLst>
            </c:dLbl>
            <c:dLbl>
              <c:idx val="3"/>
              <c:layout>
                <c:manualLayout>
                  <c:x val="-0.14741077867312372"/>
                  <c:y val="0.1542761630568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56925826178519"/>
                      <c:h val="0.213568113912285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FF7-4873-A586-D9041B1E0D2E}"/>
                </c:ext>
              </c:extLst>
            </c:dLbl>
            <c:dLbl>
              <c:idx val="4"/>
              <c:layout>
                <c:manualLayout>
                  <c:x val="-8.7136021526891844E-2"/>
                  <c:y val="4.5229929133792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2013971503928399"/>
                      <c:h val="8.0182824449790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FF7-4873-A586-D9041B1E0D2E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FF7-4873-A586-D9041B1E0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Sheet!$B$413:$B$418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Sheet!$C$413:$C$418</c:f>
              <c:numCache>
                <c:formatCode>0.0%</c:formatCode>
                <c:ptCount val="6"/>
                <c:pt idx="0">
                  <c:v>0.16822429906542066</c:v>
                </c:pt>
                <c:pt idx="1">
                  <c:v>0.37943925233644865</c:v>
                </c:pt>
                <c:pt idx="2">
                  <c:v>0.27850467289719638</c:v>
                </c:pt>
                <c:pt idx="3">
                  <c:v>0.12897196261682239</c:v>
                </c:pt>
                <c:pt idx="4">
                  <c:v>1.8691588785046735E-2</c:v>
                </c:pt>
                <c:pt idx="5">
                  <c:v>2.6168224299065412E-2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FF7-4873-A586-D9041B1E0D2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Sheet!$D$414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22-42F8-A240-75450673FB0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22-42F8-A240-75450673F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Sheet!$E$414</c:f>
              <c:numCache>
                <c:formatCode>0.0%</c:formatCode>
                <c:ptCount val="1"/>
                <c:pt idx="0">
                  <c:v>0.54766355140186918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22-42F8-A240-75450673FB02}"/>
            </c:ext>
          </c:extLst>
        </c:ser>
        <c:ser>
          <c:idx val="2"/>
          <c:order val="1"/>
          <c:tx>
            <c:strRef>
              <c:f>Sheet!$D$416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822-42F8-A240-75450673FB02}"/>
              </c:ext>
            </c:extLst>
          </c:dPt>
          <c:dLbls>
            <c:dLbl>
              <c:idx val="0"/>
              <c:layout>
                <c:manualLayout>
                  <c:x val="1.1881889483461542E-3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22-42F8-A240-75450673F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Sheet!$E$416</c:f>
              <c:numCache>
                <c:formatCode>0.0%</c:formatCode>
                <c:ptCount val="1"/>
                <c:pt idx="0">
                  <c:v>0.14766355140186915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22-42F8-A240-75450673FB02}"/>
            </c:ext>
          </c:extLst>
        </c:ser>
        <c:dLbls/>
        <c:gapWidth val="100"/>
        <c:axId val="145243520"/>
        <c:axId val="1452535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822-42F8-A240-75450673FB02}"/>
                  </c:ext>
                </c:extLst>
              </c15:ser>
            </c15:filteredBarSeries>
          </c:ext>
        </c:extLst>
      </c:barChart>
      <c:catAx>
        <c:axId val="1452435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253504"/>
        <c:crosses val="autoZero"/>
        <c:auto val="1"/>
        <c:lblAlgn val="ctr"/>
        <c:lblOffset val="100"/>
      </c:catAx>
      <c:valAx>
        <c:axId val="14525350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4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FF-4C40-BBA8-3E9ABF18338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FF-4C40-BBA8-3E9ABF18338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FF-4C40-BBA8-3E9ABF18338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FF-4C40-BBA8-3E9ABF18338B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6FF-4C40-BBA8-3E9ABF18338B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6FF-4C40-BBA8-3E9ABF18338B}"/>
              </c:ext>
            </c:extLst>
          </c:dPt>
          <c:dLbls>
            <c:dLbl>
              <c:idx val="0"/>
              <c:layout>
                <c:manualLayout>
                  <c:x val="0.17292433851781147"/>
                  <c:y val="2.77982626671265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345520894514108"/>
                      <c:h val="8.44339369108139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FF-4C40-BBA8-3E9ABF18338B}"/>
                </c:ext>
              </c:extLst>
            </c:dLbl>
            <c:dLbl>
              <c:idx val="1"/>
              <c:layout>
                <c:manualLayout>
                  <c:x val="7.3813726784278624E-2"/>
                  <c:y val="0.147358818885743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222520988889924"/>
                      <c:h val="0.201934762888887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FF-4C40-BBA8-3E9ABF18338B}"/>
                </c:ext>
              </c:extLst>
            </c:dLbl>
            <c:dLbl>
              <c:idx val="2"/>
              <c:layout>
                <c:manualLayout>
                  <c:x val="-2.5317395368871076E-2"/>
                  <c:y val="6.332919245245130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70349647809552"/>
                      <c:h val="0.13396689311754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FF-4C40-BBA8-3E9ABF18338B}"/>
                </c:ext>
              </c:extLst>
            </c:dLbl>
            <c:dLbl>
              <c:idx val="3"/>
              <c:layout>
                <c:manualLayout>
                  <c:x val="-0.14185999809459324"/>
                  <c:y val="0.156547322193657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267081941884606"/>
                      <c:h val="0.21811043218586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FF-4C40-BBA8-3E9ABF18338B}"/>
                </c:ext>
              </c:extLst>
            </c:dLbl>
            <c:dLbl>
              <c:idx val="4"/>
              <c:layout>
                <c:manualLayout>
                  <c:x val="8.1078880994688732E-8"/>
                  <c:y val="8.2434012821828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60733660084"/>
                      <c:h val="0.16753127954129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6FF-4C40-BBA8-3E9ABF18338B}"/>
                </c:ext>
              </c:extLst>
            </c:dLbl>
            <c:dLbl>
              <c:idx val="5"/>
              <c:layout>
                <c:manualLayout>
                  <c:x val="-9.0416006008917998E-2"/>
                  <c:y val="-1.61645883266690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6FF-4C40-BBA8-3E9ABF183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Sheet!$B$423:$B$428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Sheet!$C$423:$C$428</c:f>
              <c:numCache>
                <c:formatCode>0.0%</c:formatCode>
                <c:ptCount val="6"/>
                <c:pt idx="0">
                  <c:v>3.7383177570093476E-2</c:v>
                </c:pt>
                <c:pt idx="1">
                  <c:v>0.15887850467289721</c:v>
                </c:pt>
                <c:pt idx="2">
                  <c:v>0.34205607476635508</c:v>
                </c:pt>
                <c:pt idx="3">
                  <c:v>0.35514018691588783</c:v>
                </c:pt>
                <c:pt idx="4">
                  <c:v>7.2897196261682257E-2</c:v>
                </c:pt>
                <c:pt idx="5">
                  <c:v>3.3644859813084113E-2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6FF-4C40-BBA8-3E9ABF18338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Sheet!$D$424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D7-4116-8A13-DAE282C04E09}"/>
              </c:ext>
            </c:extLst>
          </c:dPt>
          <c:dLbls>
            <c:dLbl>
              <c:idx val="0"/>
              <c:layout>
                <c:manualLayout>
                  <c:x val="-0.3720970151741253"/>
                  <c:y val="0.2452384422809888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2D7-4116-8A13-DAE282C04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Sheet!$E$424</c:f>
              <c:numCache>
                <c:formatCode>0.0%</c:formatCode>
                <c:ptCount val="1"/>
                <c:pt idx="0">
                  <c:v>0.1962616822429907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D7-4116-8A13-DAE282C04E09}"/>
            </c:ext>
          </c:extLst>
        </c:ser>
        <c:ser>
          <c:idx val="2"/>
          <c:order val="1"/>
          <c:tx>
            <c:strRef>
              <c:f>Sheet!$D$426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2D7-4116-8A13-DAE282C04E09}"/>
              </c:ext>
            </c:extLst>
          </c:dPt>
          <c:dLbls>
            <c:dLbl>
              <c:idx val="0"/>
              <c:layout>
                <c:manualLayout>
                  <c:x val="-0.32253434353581001"/>
                  <c:y val="-0.23096210369132181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2D7-4116-8A13-DAE282C04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Sheet!$E$426</c:f>
              <c:numCache>
                <c:formatCode>0.0%</c:formatCode>
                <c:ptCount val="1"/>
                <c:pt idx="0">
                  <c:v>0.42803738317757006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D7-4116-8A13-DAE282C04E09}"/>
            </c:ext>
          </c:extLst>
        </c:ser>
        <c:dLbls/>
        <c:gapWidth val="100"/>
        <c:axId val="145487744"/>
        <c:axId val="1454892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2D7-4116-8A13-DAE282C04E09}"/>
                  </c:ext>
                </c:extLst>
              </c15:ser>
            </c15:filteredBarSeries>
          </c:ext>
        </c:extLst>
      </c:barChart>
      <c:catAx>
        <c:axId val="1454877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489280"/>
        <c:crosses val="autoZero"/>
        <c:auto val="1"/>
        <c:lblAlgn val="ctr"/>
        <c:lblOffset val="100"/>
      </c:catAx>
      <c:valAx>
        <c:axId val="14548928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48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59-4C08-90D4-86B64C9A6E4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59-4C08-90D4-86B64C9A6E40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59-4C08-90D4-86B64C9A6E4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59-4C08-90D4-86B64C9A6E40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59-4C08-90D4-86B64C9A6E4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59-4C08-90D4-86B64C9A6E40}"/>
              </c:ext>
            </c:extLst>
          </c:dPt>
          <c:dLbls>
            <c:dLbl>
              <c:idx val="0"/>
              <c:layout>
                <c:manualLayout>
                  <c:x val="0"/>
                  <c:y val="4.5158560095188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837877490736325"/>
                      <c:h val="0.2309165830253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59-4C08-90D4-86B64C9A6E40}"/>
                </c:ext>
              </c:extLst>
            </c:dLbl>
            <c:dLbl>
              <c:idx val="1"/>
              <c:layout>
                <c:manualLayout>
                  <c:x val="0.11883247584221698"/>
                  <c:y val="-3.12507192697499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328515785827717"/>
                      <c:h val="0.21108443151192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59-4C08-90D4-86B64C9A6E40}"/>
                </c:ext>
              </c:extLst>
            </c:dLbl>
            <c:dLbl>
              <c:idx val="2"/>
              <c:layout>
                <c:manualLayout>
                  <c:x val="-4.0330856771991844E-3"/>
                  <c:y val="2.8316610334592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745296274270179"/>
                      <c:h val="0.15354323352282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59-4C08-90D4-86B64C9A6E40}"/>
                </c:ext>
              </c:extLst>
            </c:dLbl>
            <c:dLbl>
              <c:idx val="3"/>
              <c:layout>
                <c:manualLayout>
                  <c:x val="-0.13547216463495662"/>
                  <c:y val="0.1193432860712961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544648633811929"/>
                      <c:h val="0.14370235994113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359-4C08-90D4-86B64C9A6E40}"/>
                </c:ext>
              </c:extLst>
            </c:dLbl>
            <c:dLbl>
              <c:idx val="4"/>
              <c:layout>
                <c:manualLayout>
                  <c:x val="-7.2133404848696681E-2"/>
                  <c:y val="1.4468706031681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56380663587"/>
                      <c:h val="0.1241276490023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359-4C08-90D4-86B64C9A6E40}"/>
                </c:ext>
              </c:extLst>
            </c:dLbl>
            <c:dLbl>
              <c:idx val="5"/>
              <c:layout>
                <c:manualLayout>
                  <c:x val="0.28443253037244237"/>
                  <c:y val="-7.07015786228359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359-4C08-90D4-86B64C9A6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Sheet!$B$433:$B$438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Sheet!$C$433:$C$438</c:f>
              <c:numCache>
                <c:formatCode>0.0%</c:formatCode>
                <c:ptCount val="6"/>
                <c:pt idx="0">
                  <c:v>0.26915887850467296</c:v>
                </c:pt>
                <c:pt idx="1">
                  <c:v>0.39065420560747682</c:v>
                </c:pt>
                <c:pt idx="2">
                  <c:v>0.26915887850467296</c:v>
                </c:pt>
                <c:pt idx="3">
                  <c:v>2.4299065420560758E-2</c:v>
                </c:pt>
                <c:pt idx="4">
                  <c:v>1.121495327102804E-2</c:v>
                </c:pt>
                <c:pt idx="5">
                  <c:v>3.5514018691588788E-2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359-4C08-90D4-86B64C9A6E4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15-453B-B9E6-03C45698AFC1}"/>
              </c:ext>
            </c:extLst>
          </c:dPt>
          <c:dLbls>
            <c:dLbl>
              <c:idx val="0"/>
              <c:layout>
                <c:manualLayout>
                  <c:x val="-0.31738136761001473"/>
                  <c:y val="0.22062239447856216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15-453B-B9E6-03C45698A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Sheet!$E$34</c:f>
              <c:numCache>
                <c:formatCode>0.0%</c:formatCode>
                <c:ptCount val="1"/>
                <c:pt idx="0">
                  <c:v>0.74018691588785046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15-453B-B9E6-03C45698AFC1}"/>
            </c:ext>
          </c:extLst>
        </c:ser>
        <c:ser>
          <c:idx val="2"/>
          <c:order val="1"/>
          <c:tx>
            <c:strRef>
              <c:f>Sheet!$D$36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15-453B-B9E6-03C45698AFC1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215-453B-B9E6-03C45698A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Sheet!$E$36</c:f>
              <c:numCache>
                <c:formatCode>0.0%</c:formatCode>
                <c:ptCount val="1"/>
                <c:pt idx="0">
                  <c:v>6.1682242990654203E-2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15-453B-B9E6-03C45698AFC1}"/>
            </c:ext>
          </c:extLst>
        </c:ser>
        <c:dLbls/>
        <c:gapWidth val="100"/>
        <c:axId val="131605248"/>
        <c:axId val="1316067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215-453B-B9E6-03C45698AFC1}"/>
                  </c:ext>
                </c:extLst>
              </c15:ser>
            </c15:filteredBarSeries>
          </c:ext>
        </c:extLst>
      </c:barChart>
      <c:catAx>
        <c:axId val="1316052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606784"/>
        <c:crosses val="autoZero"/>
        <c:auto val="1"/>
        <c:lblAlgn val="ctr"/>
        <c:lblOffset val="100"/>
      </c:catAx>
      <c:valAx>
        <c:axId val="1316067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0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Sheet!$D$434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96-4445-B40A-B3AD7347AC9A}"/>
              </c:ext>
            </c:extLst>
          </c:dPt>
          <c:dLbls>
            <c:dLbl>
              <c:idx val="0"/>
              <c:layout>
                <c:manualLayout>
                  <c:x val="-0.30298251298788043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E96-4445-B40A-B3AD7347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Sheet!$E$434</c:f>
              <c:numCache>
                <c:formatCode>0.0%</c:formatCode>
                <c:ptCount val="1"/>
                <c:pt idx="0">
                  <c:v>0.65981308411214967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96-4445-B40A-B3AD7347AC9A}"/>
            </c:ext>
          </c:extLst>
        </c:ser>
        <c:ser>
          <c:idx val="2"/>
          <c:order val="1"/>
          <c:tx>
            <c:strRef>
              <c:f>Sheet!$D$436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96-4445-B40A-B3AD7347AC9A}"/>
              </c:ext>
            </c:extLst>
          </c:dPt>
          <c:dLbls>
            <c:dLbl>
              <c:idx val="0"/>
              <c:layout>
                <c:manualLayout>
                  <c:x val="-5.0647687691337547E-2"/>
                  <c:y val="-1.229135476648093E-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E96-4445-B40A-B3AD7347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Sheet!$E$436</c:f>
              <c:numCache>
                <c:formatCode>0.0%</c:formatCode>
                <c:ptCount val="1"/>
                <c:pt idx="0">
                  <c:v>3.5514018691588795E-2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96-4445-B40A-B3AD7347AC9A}"/>
            </c:ext>
          </c:extLst>
        </c:ser>
        <c:dLbls/>
        <c:gapWidth val="100"/>
        <c:axId val="145711488"/>
        <c:axId val="1457130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E96-4445-B40A-B3AD7347AC9A}"/>
                  </c:ext>
                </c:extLst>
              </c15:ser>
            </c15:filteredBarSeries>
          </c:ext>
        </c:extLst>
      </c:barChart>
      <c:catAx>
        <c:axId val="1457114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713024"/>
        <c:crosses val="autoZero"/>
        <c:auto val="1"/>
        <c:lblAlgn val="ctr"/>
        <c:lblOffset val="100"/>
      </c:catAx>
      <c:valAx>
        <c:axId val="14571302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03-48A5-9864-B75EFFB4D7F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03-48A5-9864-B75EFFB4D7F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03-48A5-9864-B75EFFB4D7F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03-48A5-9864-B75EFFB4D7F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E03-48A5-9864-B75EFFB4D7F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E03-48A5-9864-B75EFFB4D7F9}"/>
              </c:ext>
            </c:extLst>
          </c:dPt>
          <c:dLbls>
            <c:dLbl>
              <c:idx val="0"/>
              <c:layout>
                <c:manualLayout>
                  <c:x val="0.22347218660996526"/>
                  <c:y val="1.9312334767340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37608366152337"/>
                      <c:h val="0.14446188994979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03-48A5-9864-B75EFFB4D7F9}"/>
                </c:ext>
              </c:extLst>
            </c:dLbl>
            <c:dLbl>
              <c:idx val="1"/>
              <c:layout>
                <c:manualLayout>
                  <c:x val="-7.283909806383701E-2"/>
                  <c:y val="0.15967729252631988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164618253077374"/>
                      <c:h val="0.14370219405159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03-48A5-9864-B75EFFB4D7F9}"/>
                </c:ext>
              </c:extLst>
            </c:dLbl>
            <c:dLbl>
              <c:idx val="2"/>
              <c:layout>
                <c:manualLayout>
                  <c:x val="-1.4622647721221576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842085069411409"/>
                      <c:h val="0.11298908109023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03-48A5-9864-B75EFFB4D7F9}"/>
                </c:ext>
              </c:extLst>
            </c:dLbl>
            <c:dLbl>
              <c:idx val="3"/>
              <c:layout>
                <c:manualLayout>
                  <c:x val="-0.16348373945676262"/>
                  <c:y val="0.150721479691067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42333669450733"/>
                      <c:h val="0.206458747180681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E03-48A5-9864-B75EFFB4D7F9}"/>
                </c:ext>
              </c:extLst>
            </c:dLbl>
            <c:dLbl>
              <c:idx val="4"/>
              <c:layout>
                <c:manualLayout>
                  <c:x val="-7.0058403396031796E-2"/>
                  <c:y val="6.29655268742686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98453859959542"/>
                      <c:h val="0.11565381757931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E03-48A5-9864-B75EFFB4D7F9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E03-48A5-9864-B75EFFB4D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Sheet!$B$443:$B$448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Sheet!$C$443:$C$448</c:f>
              <c:numCache>
                <c:formatCode>0.0%</c:formatCode>
                <c:ptCount val="6"/>
                <c:pt idx="0">
                  <c:v>0.15140186915887849</c:v>
                </c:pt>
                <c:pt idx="1">
                  <c:v>0.34579439252336447</c:v>
                </c:pt>
                <c:pt idx="2">
                  <c:v>0.32149532710280387</c:v>
                </c:pt>
                <c:pt idx="3">
                  <c:v>9.5327102803738323E-2</c:v>
                </c:pt>
                <c:pt idx="4">
                  <c:v>4.4859813084112153E-2</c:v>
                </c:pt>
                <c:pt idx="5">
                  <c:v>4.1121495327102797E-2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E03-48A5-9864-B75EFFB4D7F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Sheet!$D$444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C7-415A-ADB5-D24539FA4027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C7-415A-ADB5-D24539FA4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Sheet!$E$444</c:f>
              <c:numCache>
                <c:formatCode>0.0%</c:formatCode>
                <c:ptCount val="1"/>
                <c:pt idx="0">
                  <c:v>0.49719626168224312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C7-415A-ADB5-D24539FA4027}"/>
            </c:ext>
          </c:extLst>
        </c:ser>
        <c:ser>
          <c:idx val="2"/>
          <c:order val="1"/>
          <c:tx>
            <c:strRef>
              <c:f>Sheet!$D$446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9C7-415A-ADB5-D24539FA4027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9C7-415A-ADB5-D24539FA4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Sheet!$E$446</c:f>
              <c:numCache>
                <c:formatCode>0.0%</c:formatCode>
                <c:ptCount val="1"/>
                <c:pt idx="0">
                  <c:v>0.14018691588785048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C7-415A-ADB5-D24539FA4027}"/>
            </c:ext>
          </c:extLst>
        </c:ser>
        <c:dLbls/>
        <c:gapWidth val="100"/>
        <c:axId val="145787136"/>
        <c:axId val="1457971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9C7-415A-ADB5-D24539FA4027}"/>
                  </c:ext>
                </c:extLst>
              </c15:ser>
            </c15:filteredBarSeries>
          </c:ext>
        </c:extLst>
      </c:barChart>
      <c:catAx>
        <c:axId val="1457871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797120"/>
        <c:crosses val="autoZero"/>
        <c:auto val="1"/>
        <c:lblAlgn val="ctr"/>
        <c:lblOffset val="100"/>
      </c:catAx>
      <c:valAx>
        <c:axId val="14579712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8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1E-4E75-BE2B-27CFE50375F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1E-4E75-BE2B-27CFE50375F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1E-4E75-BE2B-27CFE50375F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1E-4E75-BE2B-27CFE50375F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1E-4E75-BE2B-27CFE50375F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1E-4E75-BE2B-27CFE50375F6}"/>
              </c:ext>
            </c:extLst>
          </c:dPt>
          <c:dLbls>
            <c:dLbl>
              <c:idx val="0"/>
              <c:layout>
                <c:manualLayout>
                  <c:x val="0.1215517702069667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076281874746349"/>
                      <c:h val="8.4433888152517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81E-4E75-BE2B-27CFE50375F6}"/>
                </c:ext>
              </c:extLst>
            </c:dLbl>
            <c:dLbl>
              <c:idx val="1"/>
              <c:layout>
                <c:manualLayout>
                  <c:x val="7.4302372176190956E-2"/>
                  <c:y val="0.119997501052495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223547714565769"/>
                      <c:h val="0.22955700094596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81E-4E75-BE2B-27CFE50375F6}"/>
                </c:ext>
              </c:extLst>
            </c:dLbl>
            <c:dLbl>
              <c:idx val="2"/>
              <c:layout>
                <c:manualLayout>
                  <c:x val="-0.27428113273167426"/>
                  <c:y val="-6.513115045295754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91491041444745"/>
                      <c:h val="0.122594588193498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81E-4E75-BE2B-27CFE50375F6}"/>
                </c:ext>
              </c:extLst>
            </c:dLbl>
            <c:dLbl>
              <c:idx val="3"/>
              <c:layout>
                <c:manualLayout>
                  <c:x val="-5.2074115417258614E-2"/>
                  <c:y val="0.20519785743224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845335355292023"/>
                      <c:h val="0.18514939836440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81E-4E75-BE2B-27CFE50375F6}"/>
                </c:ext>
              </c:extLst>
            </c:dLbl>
            <c:dLbl>
              <c:idx val="4"/>
              <c:layout>
                <c:manualLayout>
                  <c:x val="-8.197076776323569E-3"/>
                  <c:y val="7.9275846040590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731121949753682"/>
                      <c:h val="0.12459048264653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81E-4E75-BE2B-27CFE50375F6}"/>
                </c:ext>
              </c:extLst>
            </c:dLbl>
            <c:dLbl>
              <c:idx val="5"/>
              <c:layout>
                <c:manualLayout>
                  <c:x val="-8.4585234112801583E-2"/>
                  <c:y val="-7.0083588861594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81E-4E75-BE2B-27CFE5037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Sheet!$B$453:$B$458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Sheet!$C$453:$C$458</c:f>
              <c:numCache>
                <c:formatCode>0.0%</c:formatCode>
                <c:ptCount val="6"/>
                <c:pt idx="0">
                  <c:v>3.7383177570093476E-2</c:v>
                </c:pt>
                <c:pt idx="1">
                  <c:v>0.13644859813084112</c:v>
                </c:pt>
                <c:pt idx="2">
                  <c:v>0.68598130841121496</c:v>
                </c:pt>
                <c:pt idx="3">
                  <c:v>6.5420560747663559E-2</c:v>
                </c:pt>
                <c:pt idx="4">
                  <c:v>1.6822429906542063E-2</c:v>
                </c:pt>
                <c:pt idx="5">
                  <c:v>5.7943925233644868E-2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81E-4E75-BE2B-27CFE50375F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Sheet!$D$454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85-4FB9-8C2E-5134D7EB9C1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85-4FB9-8C2E-5134D7EB9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Sheet!$E$454</c:f>
              <c:numCache>
                <c:formatCode>0.0%</c:formatCode>
                <c:ptCount val="1"/>
                <c:pt idx="0">
                  <c:v>0.17383177570093455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85-4FB9-8C2E-5134D7EB9C1C}"/>
            </c:ext>
          </c:extLst>
        </c:ser>
        <c:ser>
          <c:idx val="2"/>
          <c:order val="1"/>
          <c:tx>
            <c:strRef>
              <c:f>Sheet!$D$456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85-4FB9-8C2E-5134D7EB9C1C}"/>
              </c:ext>
            </c:extLst>
          </c:dPt>
          <c:dLbls>
            <c:dLbl>
              <c:idx val="0"/>
              <c:layout>
                <c:manualLayout>
                  <c:x val="-4.7767916766910674E-2"/>
                  <c:y val="-1.721456432696624E-2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A85-4FB9-8C2E-5134D7EB9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Sheet!$E$456</c:f>
              <c:numCache>
                <c:formatCode>0.0%</c:formatCode>
                <c:ptCount val="1"/>
                <c:pt idx="0">
                  <c:v>8.2242990654205594E-2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A85-4FB9-8C2E-5134D7EB9C1C}"/>
            </c:ext>
          </c:extLst>
        </c:ser>
        <c:dLbls/>
        <c:gapWidth val="100"/>
        <c:axId val="146076416"/>
        <c:axId val="1460779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A85-4FB9-8C2E-5134D7EB9C1C}"/>
                  </c:ext>
                </c:extLst>
              </c15:ser>
            </c15:filteredBarSeries>
          </c:ext>
        </c:extLst>
      </c:barChart>
      <c:catAx>
        <c:axId val="1460764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6077952"/>
        <c:crosses val="autoZero"/>
        <c:auto val="1"/>
        <c:lblAlgn val="ctr"/>
        <c:lblOffset val="100"/>
      </c:catAx>
      <c:valAx>
        <c:axId val="14607795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07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109641551025289"/>
          <c:y val="9.8570904533032036E-2"/>
          <c:w val="0.5857625098660727"/>
          <c:h val="0.81395694339483304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D7-48F4-93E8-EFF4D0899C2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D7-48F4-93E8-EFF4D0899C2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D7-48F4-93E8-EFF4D0899C2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D7-48F4-93E8-EFF4D0899C2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D7-48F4-93E8-EFF4D0899C28}"/>
              </c:ext>
            </c:extLst>
          </c:dPt>
          <c:dPt>
            <c:idx val="5"/>
            <c:explosion val="1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AD7-48F4-93E8-EFF4D0899C28}"/>
              </c:ext>
            </c:extLst>
          </c:dPt>
          <c:dLbls>
            <c:dLbl>
              <c:idx val="0"/>
              <c:layout>
                <c:manualLayout>
                  <c:x val="0.10283308428674952"/>
                  <c:y val="-2.78130014921465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923514743293426"/>
                      <c:h val="8.44339778256538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D7-48F4-93E8-EFF4D0899C28}"/>
                </c:ext>
              </c:extLst>
            </c:dLbl>
            <c:dLbl>
              <c:idx val="1"/>
              <c:layout>
                <c:manualLayout>
                  <c:x val="4.4818071186664532E-2"/>
                  <c:y val="0.131189001922837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109012638"/>
                      <c:h val="0.21861876899541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D7-48F4-93E8-EFF4D0899C28}"/>
                </c:ext>
              </c:extLst>
            </c:dLbl>
            <c:dLbl>
              <c:idx val="2"/>
              <c:layout>
                <c:manualLayout>
                  <c:x val="-0.16543957875406043"/>
                  <c:y val="-2.219750492179421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465983667128914"/>
                      <c:h val="0.1148998348514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AD7-48F4-93E8-EFF4D0899C28}"/>
                </c:ext>
              </c:extLst>
            </c:dLbl>
            <c:dLbl>
              <c:idx val="3"/>
              <c:layout>
                <c:manualLayout>
                  <c:x val="-0.16348374870002866"/>
                  <c:y val="0.15957617871365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42331820797525"/>
                      <c:h val="0.224168145225865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AD7-48F4-93E8-EFF4D0899C28}"/>
                </c:ext>
              </c:extLst>
            </c:dLbl>
            <c:dLbl>
              <c:idx val="4"/>
              <c:layout>
                <c:manualLayout>
                  <c:x val="-7.9872172565624913E-3"/>
                  <c:y val="4.93919693038172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202293016864301"/>
                      <c:h val="0.14400063271628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AD7-48F4-93E8-EFF4D0899C28}"/>
                </c:ext>
              </c:extLst>
            </c:dLbl>
            <c:dLbl>
              <c:idx val="5"/>
              <c:layout>
                <c:manualLayout>
                  <c:x val="6.3133210416848771E-3"/>
                  <c:y val="-2.1253477594956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4744456918"/>
                      <c:h val="6.89833346114376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AD7-48F4-93E8-EFF4D0899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Sheet!$B$463:$B$468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Sheet!$C$463:$C$468</c:f>
              <c:numCache>
                <c:formatCode>0.0%</c:formatCode>
                <c:ptCount val="6"/>
                <c:pt idx="0">
                  <c:v>4.8598130841121516E-2</c:v>
                </c:pt>
                <c:pt idx="1">
                  <c:v>0.13084112149532712</c:v>
                </c:pt>
                <c:pt idx="2">
                  <c:v>0.702803738317757</c:v>
                </c:pt>
                <c:pt idx="3">
                  <c:v>4.1121495327102797E-2</c:v>
                </c:pt>
                <c:pt idx="4">
                  <c:v>3.7383177570093481E-3</c:v>
                </c:pt>
                <c:pt idx="5">
                  <c:v>7.2897196261682257E-2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AD7-48F4-93E8-EFF4D0899C2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Sheet!$D$464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99-45BE-B625-6163C70D59D5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99-45BE-B625-6163C70D5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Sheet!$E$464</c:f>
              <c:numCache>
                <c:formatCode>0.0%</c:formatCode>
                <c:ptCount val="1"/>
                <c:pt idx="0">
                  <c:v>0.17943925233644864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99-45BE-B625-6163C70D59D5}"/>
            </c:ext>
          </c:extLst>
        </c:ser>
        <c:ser>
          <c:idx val="2"/>
          <c:order val="1"/>
          <c:tx>
            <c:strRef>
              <c:f>Sheet!$D$466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999-45BE-B625-6163C70D59D5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999-45BE-B625-6163C70D5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Sheet!$E$466</c:f>
              <c:numCache>
                <c:formatCode>0.0%</c:formatCode>
                <c:ptCount val="1"/>
                <c:pt idx="0">
                  <c:v>4.4859813084112153E-2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99-45BE-B625-6163C70D59D5}"/>
            </c:ext>
          </c:extLst>
        </c:ser>
        <c:dLbls/>
        <c:gapWidth val="100"/>
        <c:axId val="145579008"/>
        <c:axId val="1455930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999-45BE-B625-6163C70D59D5}"/>
                  </c:ext>
                </c:extLst>
              </c15:ser>
            </c15:filteredBarSeries>
          </c:ext>
        </c:extLst>
      </c:barChart>
      <c:catAx>
        <c:axId val="1455790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593088"/>
        <c:crosses val="autoZero"/>
        <c:auto val="1"/>
        <c:lblAlgn val="ctr"/>
        <c:lblOffset val="100"/>
      </c:catAx>
      <c:valAx>
        <c:axId val="14559308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51-455E-80B6-A4F229676EC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51-455E-80B6-A4F229676EC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51-455E-80B6-A4F229676EC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51-455E-80B6-A4F229676EC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51-455E-80B6-A4F229676EC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51-455E-80B6-A4F229676EC9}"/>
              </c:ext>
            </c:extLst>
          </c:dPt>
          <c:dLbls>
            <c:dLbl>
              <c:idx val="0"/>
              <c:layout>
                <c:manualLayout>
                  <c:x val="0"/>
                  <c:y val="9.5838345000383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208944971538767"/>
                      <c:h val="0.18115278417044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51-455E-80B6-A4F229676EC9}"/>
                </c:ext>
              </c:extLst>
            </c:dLbl>
            <c:dLbl>
              <c:idx val="1"/>
              <c:layout>
                <c:manualLayout>
                  <c:x val="7.932276723045812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372045854024"/>
                      <c:h val="0.25553361819117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551-455E-80B6-A4F229676EC9}"/>
                </c:ext>
              </c:extLst>
            </c:dLbl>
            <c:dLbl>
              <c:idx val="2"/>
              <c:layout>
                <c:manualLayout>
                  <c:x val="-2.3641550400881978E-2"/>
                  <c:y val="0.1119448949061154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51-455E-80B6-A4F229676EC9}"/>
                </c:ext>
              </c:extLst>
            </c:dLbl>
            <c:dLbl>
              <c:idx val="3"/>
              <c:layout>
                <c:manualLayout>
                  <c:x val="-0.16052665035786684"/>
                  <c:y val="8.3663903908626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391071079573934"/>
                      <c:h val="0.132792880206589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551-455E-80B6-A4F229676EC9}"/>
                </c:ext>
              </c:extLst>
            </c:dLbl>
            <c:dLbl>
              <c:idx val="4"/>
              <c:layout>
                <c:manualLayout>
                  <c:x val="-0.12577754368611471"/>
                  <c:y val="1.2638739739013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329963220598328"/>
                      <c:h val="8.0182785631703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551-455E-80B6-A4F229676EC9}"/>
                </c:ext>
              </c:extLst>
            </c:dLbl>
            <c:dLbl>
              <c:idx val="5"/>
              <c:layout>
                <c:manualLayout>
                  <c:x val="0.20934857785433883"/>
                  <c:y val="-1.7367419491644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551-455E-80B6-A4F229676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Sheet!$B$473:$B$478</c:f>
              <c:strCache>
                <c:ptCount val="6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Повністю негативне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Sheet!$C$473:$C$478</c:f>
              <c:numCache>
                <c:formatCode>0.0%</c:formatCode>
                <c:ptCount val="6"/>
                <c:pt idx="0">
                  <c:v>0.22990654205607483</c:v>
                </c:pt>
                <c:pt idx="1">
                  <c:v>0.4</c:v>
                </c:pt>
                <c:pt idx="2">
                  <c:v>0.32336448598130851</c:v>
                </c:pt>
                <c:pt idx="3">
                  <c:v>1.8691588785046735E-2</c:v>
                </c:pt>
                <c:pt idx="4">
                  <c:v>3.7383177570093481E-3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551-455E-80B6-A4F229676EC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Sheet!$D$474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47-48B1-A3BC-19FD536D970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647-48B1-A3BC-19FD536D9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Sheet!$E$474</c:f>
              <c:numCache>
                <c:formatCode>0.0%</c:formatCode>
                <c:ptCount val="1"/>
                <c:pt idx="0">
                  <c:v>0.62990654205607488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47-48B1-A3BC-19FD536D970C}"/>
            </c:ext>
          </c:extLst>
        </c:ser>
        <c:ser>
          <c:idx val="2"/>
          <c:order val="1"/>
          <c:tx>
            <c:strRef>
              <c:f>Sheet!$D$476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47-48B1-A3BC-19FD536D970C}"/>
              </c:ext>
            </c:extLst>
          </c:dPt>
          <c:dLbls>
            <c:dLbl>
              <c:idx val="0"/>
              <c:layout>
                <c:manualLayout>
                  <c:x val="-1.6915819760806817E-3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647-48B1-A3BC-19FD536D9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Sheet!$E$476</c:f>
              <c:numCache>
                <c:formatCode>0.0%</c:formatCode>
                <c:ptCount val="1"/>
                <c:pt idx="0">
                  <c:v>2.2429906542056084E-2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47-48B1-A3BC-19FD536D970C}"/>
            </c:ext>
          </c:extLst>
        </c:ser>
        <c:dLbls/>
        <c:gapWidth val="100"/>
        <c:axId val="146339328"/>
        <c:axId val="1463408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647-48B1-A3BC-19FD536D970C}"/>
                  </c:ext>
                </c:extLst>
              </c15:ser>
            </c15:filteredBarSeries>
          </c:ext>
        </c:extLst>
      </c:barChart>
      <c:catAx>
        <c:axId val="1463393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6340864"/>
        <c:crosses val="autoZero"/>
        <c:auto val="1"/>
        <c:lblAlgn val="ctr"/>
        <c:lblOffset val="100"/>
      </c:catAx>
      <c:valAx>
        <c:axId val="14634086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33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C3-4D4B-A1FA-37570F7772C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C3-4D4B-A1FA-37570F7772C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C3-4D4B-A1FA-37570F7772C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C3-4D4B-A1FA-37570F7772CB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C3-4D4B-A1FA-37570F7772CB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C3-4D4B-A1FA-37570F7772CB}"/>
              </c:ext>
            </c:extLst>
          </c:dPt>
          <c:dLbls>
            <c:dLbl>
              <c:idx val="0"/>
              <c:layout>
                <c:manualLayout>
                  <c:x val="-7.8344204709279769E-8"/>
                  <c:y val="6.7656030176560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23711124234635"/>
                      <c:h val="0.156237956090201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C3-4D4B-A1FA-37570F7772CB}"/>
                </c:ext>
              </c:extLst>
            </c:dLbl>
            <c:dLbl>
              <c:idx val="1"/>
              <c:layout>
                <c:manualLayout>
                  <c:x val="-6.1218161502817352E-4"/>
                  <c:y val="-1.40536231378760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675559256187586"/>
                      <c:h val="0.18857994706097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C3-4D4B-A1FA-37570F7772CB}"/>
                </c:ext>
              </c:extLst>
            </c:dLbl>
            <c:dLbl>
              <c:idx val="2"/>
              <c:layout>
                <c:manualLayout>
                  <c:x val="7.2092337106338016E-4"/>
                  <c:y val="4.66095186582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796892179415122"/>
                      <c:h val="0.19270420581575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C3-4D4B-A1FA-37570F7772CB}"/>
                </c:ext>
              </c:extLst>
            </c:dLbl>
            <c:dLbl>
              <c:idx val="3"/>
              <c:layout>
                <c:manualLayout>
                  <c:x val="-0.109209784313704"/>
                  <c:y val="0.10737584348594686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10109583172793"/>
                      <c:h val="0.14370239563672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1C3-4D4B-A1FA-37570F7772CB}"/>
                </c:ext>
              </c:extLst>
            </c:dLbl>
            <c:dLbl>
              <c:idx val="4"/>
              <c:layout>
                <c:manualLayout>
                  <c:x val="7.3601688222852873E-2"/>
                  <c:y val="-4.8380874632774196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5576461474255756"/>
                      <c:h val="8.0182780929255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1C3-4D4B-A1FA-37570F7772CB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1C3-4D4B-A1FA-37570F777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Sheet!$B$483:$B$488</c:f>
              <c:strCache>
                <c:ptCount val="5"/>
                <c:pt idx="0">
                  <c:v>Повністю позитивне</c:v>
                </c:pt>
                <c:pt idx="1">
                  <c:v>Здебільшого позитивне</c:v>
                </c:pt>
                <c:pt idx="2">
                  <c:v>Нейтральне</c:v>
                </c:pt>
                <c:pt idx="3">
                  <c:v>Здебільшого негативне</c:v>
                </c:pt>
                <c:pt idx="4">
                  <c:v>Важко відповісти</c:v>
                </c:pt>
              </c:strCache>
            </c:strRef>
          </c:cat>
          <c:val>
            <c:numRef>
              <c:f>Sheet!$C$483:$C$488</c:f>
              <c:numCache>
                <c:formatCode>0.0%</c:formatCode>
                <c:ptCount val="6"/>
                <c:pt idx="0">
                  <c:v>0.22056074766355138</c:v>
                </c:pt>
                <c:pt idx="1">
                  <c:v>0.34579439252336447</c:v>
                </c:pt>
                <c:pt idx="2">
                  <c:v>0.37383177570093468</c:v>
                </c:pt>
                <c:pt idx="3">
                  <c:v>1.3084112149532711E-2</c:v>
                </c:pt>
                <c:pt idx="4">
                  <c:v>4.6728971962616828E-2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1C3-4D4B-A1FA-37570F7772C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8A5DB-D321-4827-A29D-1BC93C0A89F3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537C-0104-4293-A527-3492742D3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99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B537C-0104-4293-A527-3492742D3665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91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SFSociology_bot?start=xOsnO1&amp;fbclid=IwAR2AWijdBt0ObCBHuyicDt-2DUhibEkr9FyLuEJ9n1kRKBtfrBz43P35QAk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rk\АктивГрупп\SunFlowerSociology\presentation\270722_present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2719" y="4076180"/>
            <a:ext cx="470123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 i="1">
                <a:solidFill>
                  <a:srgbClr val="411A00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80" y="2032619"/>
            <a:ext cx="5218353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1A00"/>
                </a:solidFill>
                <a:latin typeface="Myriad Pro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Picture 4" descr="D:\Work\АктивГрупп\SunFlowerSociology\logo\220726_sunflower_logo_final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" y="-243408"/>
            <a:ext cx="31571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4"/>
          <p:cNvSpPr txBox="1">
            <a:spLocks/>
          </p:cNvSpPr>
          <p:nvPr userDrawn="1"/>
        </p:nvSpPr>
        <p:spPr>
          <a:xfrm>
            <a:off x="7113240" y="5589240"/>
            <a:ext cx="2531235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600" b="1" i="1" dirty="0">
                <a:solidFill>
                  <a:srgbClr val="411A00"/>
                </a:solidFill>
                <a:latin typeface="HelveticaNeueCyr" pitchFamily="50" charset="-52"/>
              </a:rPr>
              <a:t>www.sfsociology.com</a:t>
            </a:r>
            <a:endParaRPr lang="uk-UA" sz="1600" b="1" i="1" dirty="0">
              <a:solidFill>
                <a:srgbClr val="411A00"/>
              </a:solidFill>
              <a:latin typeface="HelveticaNeueCyr" pitchFamily="50" charset="-52"/>
            </a:endParaRPr>
          </a:p>
          <a:p>
            <a:pPr algn="l">
              <a:spcBef>
                <a:spcPts val="0"/>
              </a:spcBef>
            </a:pPr>
            <a:r>
              <a:rPr lang="en-GB" sz="1600" b="1" i="1" dirty="0">
                <a:solidFill>
                  <a:srgbClr val="411A00"/>
                </a:solidFill>
                <a:latin typeface="HelveticaNeueCyr" pitchFamily="50" charset="-52"/>
              </a:rPr>
              <a:t>info@sfsociology.com</a:t>
            </a:r>
          </a:p>
          <a:p>
            <a:pPr algn="l">
              <a:spcBef>
                <a:spcPts val="0"/>
              </a:spcBef>
            </a:pPr>
            <a:r>
              <a:rPr lang="en-GB" sz="1600" b="1" i="1" dirty="0">
                <a:solidFill>
                  <a:srgbClr val="411A00"/>
                </a:solidFill>
                <a:latin typeface="HelveticaNeueCyr" pitchFamily="50" charset="-52"/>
              </a:rPr>
              <a:t>+38 (0</a:t>
            </a:r>
            <a:r>
              <a:rPr lang="uk-UA" sz="1600" b="1" i="1" dirty="0">
                <a:solidFill>
                  <a:srgbClr val="411A00"/>
                </a:solidFill>
                <a:latin typeface="HelveticaNeueCyr" pitchFamily="50" charset="-52"/>
              </a:rPr>
              <a:t>67</a:t>
            </a:r>
            <a:r>
              <a:rPr lang="en-GB" sz="1600" b="1" i="1" dirty="0">
                <a:solidFill>
                  <a:srgbClr val="411A00"/>
                </a:solidFill>
                <a:latin typeface="HelveticaNeueCyr" pitchFamily="50" charset="-52"/>
              </a:rPr>
              <a:t>) </a:t>
            </a:r>
            <a:r>
              <a:rPr lang="uk-UA" sz="1600" b="1" i="1" dirty="0">
                <a:solidFill>
                  <a:srgbClr val="411A00"/>
                </a:solidFill>
                <a:latin typeface="HelveticaNeueCyr" pitchFamily="50" charset="-52"/>
              </a:rPr>
              <a:t>249 49 67</a:t>
            </a:r>
            <a:endParaRPr lang="ru-RU" sz="1600" b="1" i="1" dirty="0">
              <a:solidFill>
                <a:srgbClr val="411A00"/>
              </a:solidFill>
              <a:latin typeface="HelveticaNeueCy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1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rk\АктивГрупп\SunFlowerSociology\presentation\270722_present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80" y="2032619"/>
            <a:ext cx="5218353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1A00"/>
                </a:solidFill>
                <a:latin typeface="Myriad Pro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Picture 4" descr="D:\Work\АктивГрупп\SunFlowerSociology\logo\220726_sunflower_logo_final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" y="-243408"/>
            <a:ext cx="31571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283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АктивГрупп\SunFlowerSociology\presentation\270722_present-0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884"/>
            <a:ext cx="9921552" cy="68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9417496" y="13184"/>
            <a:ext cx="560512" cy="397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b="1" smtClean="0">
                <a:solidFill>
                  <a:srgbClr val="ECFF1B"/>
                </a:solidFill>
                <a:latin typeface="HelveticaNeueCyr" pitchFamily="50" charset="-52"/>
              </a:rPr>
              <a:pPr algn="ctr"/>
              <a:t>‹#›</a:t>
            </a:fld>
            <a:endParaRPr lang="ru-RU" sz="1400" b="1" dirty="0">
              <a:solidFill>
                <a:srgbClr val="ECFF1B"/>
              </a:solidFill>
              <a:latin typeface="HelveticaNeueCyr" pitchFamily="50" charset="-52"/>
            </a:endParaRPr>
          </a:p>
        </p:txBody>
      </p:sp>
      <p:pic>
        <p:nvPicPr>
          <p:cNvPr id="9" name="Picture 4" descr="D:\Work\АктивГрупп\SunFlowerSociology\logo\220726_sunflower_logo_final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320" y="5654063"/>
            <a:ext cx="1944216" cy="13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044" y="13183"/>
            <a:ext cx="8915400" cy="1143000"/>
          </a:xfrm>
        </p:spPr>
        <p:txBody>
          <a:bodyPr>
            <a:normAutofit/>
          </a:bodyPr>
          <a:lstStyle>
            <a:lvl1pPr algn="l">
              <a:defRPr lang="uk-UA" sz="2400" b="1" kern="1200" baseline="0" dirty="0">
                <a:solidFill>
                  <a:srgbClr val="411A0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275" y="1143810"/>
            <a:ext cx="8748713" cy="1258887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411A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одзаголовок 4"/>
          <p:cNvSpPr txBox="1">
            <a:spLocks/>
          </p:cNvSpPr>
          <p:nvPr userDrawn="1"/>
        </p:nvSpPr>
        <p:spPr>
          <a:xfrm>
            <a:off x="1208584" y="6057292"/>
            <a:ext cx="662473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Дослідження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здійснено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компанією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«</a:t>
            </a:r>
            <a:r>
              <a:rPr lang="en-GB" sz="1150" i="1" dirty="0">
                <a:solidFill>
                  <a:srgbClr val="411A00"/>
                </a:solidFill>
                <a:latin typeface="Myriad Pro" pitchFamily="34" charset="0"/>
              </a:rPr>
              <a:t>Active Group» 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за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допомогою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онлайн-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панелі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«</a:t>
            </a:r>
            <a:r>
              <a:rPr lang="en-GB" sz="1150" i="1" dirty="0" err="1">
                <a:solidFill>
                  <a:srgbClr val="411A00"/>
                </a:solidFill>
                <a:latin typeface="Myriad Pro" pitchFamily="34" charset="0"/>
              </a:rPr>
              <a:t>SunFlower</a:t>
            </a:r>
            <a:r>
              <a:rPr lang="en-GB" sz="1150" i="1" dirty="0">
                <a:solidFill>
                  <a:srgbClr val="411A00"/>
                </a:solidFill>
                <a:latin typeface="Myriad Pro" pitchFamily="34" charset="0"/>
              </a:rPr>
              <a:t> Sociology». 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Метод: самозаповнення анкет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громадянами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України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віком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18 та більше років.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Вибірка</a:t>
            </a:r>
            <a:r>
              <a:rPr lang="en-US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uk-UA" sz="1150" i="1" dirty="0">
                <a:solidFill>
                  <a:srgbClr val="411A00"/>
                </a:solidFill>
                <a:latin typeface="Myriad Pro" pitchFamily="34" charset="0"/>
              </a:rPr>
              <a:t>8</a:t>
            </a:r>
            <a:r>
              <a:rPr lang="en-US" sz="1150" i="1" dirty="0">
                <a:solidFill>
                  <a:srgbClr val="411A00"/>
                </a:solidFill>
                <a:latin typeface="Myriad Pro" pitchFamily="34" charset="0"/>
              </a:rPr>
              <a:t>00 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анкет (репрезентативна за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віком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,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статтю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і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регіоном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України). Період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збору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даних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: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квітень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2025</a:t>
            </a:r>
            <a:r>
              <a:rPr lang="en-US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uk-UA" sz="1150" i="1" dirty="0">
                <a:solidFill>
                  <a:srgbClr val="411A00"/>
                </a:solidFill>
                <a:latin typeface="Myriad Pro" pitchFamily="34" charset="0"/>
              </a:rPr>
              <a:t>р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7800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rk\АктивГрупп\SunFlowerSociology\presentation\270722_present-04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29" b="54263"/>
          <a:stretch/>
        </p:blipFill>
        <p:spPr bwMode="auto">
          <a:xfrm>
            <a:off x="2506061" y="0"/>
            <a:ext cx="7399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Work\АктивГрупп\SunFlowerSociology\logo\220726_sunflower_logo_final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9" y="4149080"/>
            <a:ext cx="31571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 userDrawn="1"/>
        </p:nvSpPr>
        <p:spPr>
          <a:xfrm>
            <a:off x="200472" y="2204864"/>
            <a:ext cx="3168352" cy="1537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uk-UA" sz="2400" b="1" dirty="0">
                <a:solidFill>
                  <a:srgbClr val="411A00"/>
                </a:solidFill>
                <a:latin typeface="Myriad Pro" pitchFamily="34" charset="0"/>
              </a:rPr>
              <a:t>Запрошуємо до нашої </a:t>
            </a:r>
            <a:r>
              <a:rPr lang="uk-UA" sz="2400" b="1" dirty="0" err="1">
                <a:solidFill>
                  <a:srgbClr val="411A00"/>
                </a:solidFill>
                <a:latin typeface="Myriad Pro" pitchFamily="34" charset="0"/>
              </a:rPr>
              <a:t>онлайн-панелі</a:t>
            </a:r>
            <a:r>
              <a:rPr lang="uk-UA" sz="2400" b="1" dirty="0">
                <a:solidFill>
                  <a:srgbClr val="411A00"/>
                </a:solidFill>
                <a:latin typeface="Myriad Pro" pitchFamily="34" charset="0"/>
              </a:rPr>
              <a:t> у </a:t>
            </a:r>
            <a:r>
              <a:rPr lang="en-US" sz="2400" b="1" dirty="0">
                <a:solidFill>
                  <a:srgbClr val="411A00"/>
                </a:solidFill>
                <a:latin typeface="Myriad Pro" pitchFamily="34" charset="0"/>
              </a:rPr>
              <a:t>Telegram</a:t>
            </a:r>
            <a:r>
              <a:rPr lang="ru-RU" sz="2400" b="1" dirty="0">
                <a:solidFill>
                  <a:srgbClr val="411A00"/>
                </a:solidFill>
                <a:latin typeface="Myriad Pro" pitchFamily="34" charset="0"/>
              </a:rPr>
              <a:t>:</a:t>
            </a:r>
            <a:endParaRPr lang="uk-UA" sz="2400" b="1" dirty="0">
              <a:solidFill>
                <a:srgbClr val="411A00"/>
              </a:solidFill>
              <a:latin typeface="Myriad Pro" pitchFamily="34" charset="0"/>
            </a:endParaRPr>
          </a:p>
          <a:p>
            <a:pPr>
              <a:lnSpc>
                <a:spcPct val="90000"/>
              </a:lnSpc>
            </a:pPr>
            <a:endParaRPr lang="uk-UA" sz="2400" b="1" dirty="0">
              <a:solidFill>
                <a:srgbClr val="411A00"/>
              </a:solidFill>
              <a:latin typeface="Myriad Pro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u="sng" dirty="0">
                <a:hlinkClick r:id="rId4"/>
              </a:rPr>
              <a:t>@</a:t>
            </a:r>
            <a:r>
              <a:rPr lang="en-GB" sz="2400" u="sng" dirty="0" err="1">
                <a:hlinkClick r:id="rId4"/>
              </a:rPr>
              <a:t>SFSociology_bot</a:t>
            </a: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116463" y="5877272"/>
            <a:ext cx="936104" cy="864096"/>
            <a:chOff x="7445326" y="-47947"/>
            <a:chExt cx="963744" cy="963744"/>
          </a:xfrm>
        </p:grpSpPr>
        <p:sp>
          <p:nvSpPr>
            <p:cNvPr id="19" name="Овал 18"/>
            <p:cNvSpPr/>
            <p:nvPr/>
          </p:nvSpPr>
          <p:spPr>
            <a:xfrm>
              <a:off x="7445326" y="-47947"/>
              <a:ext cx="963744" cy="9637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55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pic>
          <p:nvPicPr>
            <p:cNvPr id="20" name="Picture 2" descr="D:\Work\EDS\logo_active_group\logo\170116_logo_ag_color_square_goriz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t="17791" r="4701" b="38187"/>
            <a:stretch/>
          </p:blipFill>
          <p:spPr bwMode="auto">
            <a:xfrm>
              <a:off x="7614815" y="275374"/>
              <a:ext cx="624906" cy="31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Прямая соединительная линия 20"/>
          <p:cNvCxnSpPr/>
          <p:nvPr userDrawn="1"/>
        </p:nvCxnSpPr>
        <p:spPr>
          <a:xfrm flipH="1">
            <a:off x="1052566" y="6322466"/>
            <a:ext cx="8208389" cy="0"/>
          </a:xfrm>
          <a:prstGeom prst="line">
            <a:avLst/>
          </a:prstGeom>
          <a:ln w="28575">
            <a:solidFill>
              <a:srgbClr val="55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 userDrawn="1"/>
        </p:nvSpPr>
        <p:spPr>
          <a:xfrm>
            <a:off x="9260955" y="6204377"/>
            <a:ext cx="255860" cy="236178"/>
          </a:xfrm>
          <a:prstGeom prst="ellipse">
            <a:avLst/>
          </a:prstGeom>
          <a:solidFill>
            <a:srgbClr val="912D29"/>
          </a:solidFill>
          <a:ln>
            <a:solidFill>
              <a:srgbClr val="912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0" y="638352"/>
            <a:ext cx="8914770" cy="0"/>
          </a:xfrm>
          <a:prstGeom prst="line">
            <a:avLst/>
          </a:prstGeom>
          <a:ln w="28575">
            <a:solidFill>
              <a:srgbClr val="55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1469" y="145483"/>
            <a:ext cx="8821965" cy="490538"/>
          </a:xfrm>
        </p:spPr>
        <p:txBody>
          <a:bodyPr/>
          <a:lstStyle>
            <a:lvl1pPr>
              <a:defRPr lang="ru-RU" b="1" kern="1200" dirty="0">
                <a:solidFill>
                  <a:srgbClr val="912D29"/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uk-UA" noProof="0" dirty="0" err="1"/>
              <a:t>Образец</a:t>
            </a:r>
            <a:r>
              <a:rPr lang="uk-UA" noProof="0" dirty="0"/>
              <a:t> заголовка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6281394" y="6355300"/>
            <a:ext cx="2925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latin typeface="Myriad Pro" pitchFamily="34" charset="0"/>
              </a:rPr>
              <a:t>Травень, 2024 р.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34389" y="6336634"/>
            <a:ext cx="4464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Ставлення українців до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країн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Близького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Сходу та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Центральної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Азії</a:t>
            </a:r>
            <a:endParaRPr lang="ru-RU" sz="1200" i="1" kern="1200" dirty="0">
              <a:solidFill>
                <a:schemeClr val="tx1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 userDrawn="1"/>
        </p:nvSpPr>
        <p:spPr>
          <a:xfrm>
            <a:off x="8914770" y="368352"/>
            <a:ext cx="585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555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n>
                <a:solidFill>
                  <a:srgbClr val="55565B"/>
                </a:solidFill>
              </a:ln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8914770" y="469075"/>
            <a:ext cx="58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94812FE-3D51-4C8A-B35C-2398FB72705A}" type="slidenum">
              <a:rPr lang="it-IT" sz="1600" b="1" smtClean="0">
                <a:latin typeface="Myriad Pro" panose="020B0503030403020204"/>
              </a:rPr>
              <a:pPr algn="ctr"/>
              <a:t>‹#›</a:t>
            </a:fld>
            <a:endParaRPr lang="uk-UA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34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49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6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8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0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8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0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4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8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0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8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0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2.xml"/><Relationship Id="rId4" Type="http://schemas.openxmlformats.org/officeDocument/2006/relationships/chart" Target="../charts/chart9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4.xml"/><Relationship Id="rId4" Type="http://schemas.openxmlformats.org/officeDocument/2006/relationships/chart" Target="../charts/chart9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6.xml"/><Relationship Id="rId4" Type="http://schemas.openxmlformats.org/officeDocument/2006/relationships/chart" Target="../charts/char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8.xml"/><Relationship Id="rId4" Type="http://schemas.openxmlformats.org/officeDocument/2006/relationships/chart" Target="../charts/chart9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0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2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4.xml"/><Relationship Id="rId4" Type="http://schemas.openxmlformats.org/officeDocument/2006/relationships/chart" Target="../charts/chart10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6.xml"/><Relationship Id="rId4" Type="http://schemas.openxmlformats.org/officeDocument/2006/relationships/chart" Target="../charts/chart10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8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10.xml"/><Relationship Id="rId4" Type="http://schemas.openxmlformats.org/officeDocument/2006/relationships/chart" Target="../charts/chart10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14.xml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18.xml"/><Relationship Id="rId4" Type="http://schemas.openxmlformats.org/officeDocument/2006/relationships/chart" Target="../charts/chart1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0.xml"/><Relationship Id="rId4" Type="http://schemas.openxmlformats.org/officeDocument/2006/relationships/chart" Target="../charts/chart1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2.xml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4.xml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6.xml"/><Relationship Id="rId4" Type="http://schemas.openxmlformats.org/officeDocument/2006/relationships/chart" Target="../charts/chart1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8.xml"/><Relationship Id="rId4" Type="http://schemas.openxmlformats.org/officeDocument/2006/relationships/chart" Target="../charts/chart1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30.xml"/><Relationship Id="rId4" Type="http://schemas.openxmlformats.org/officeDocument/2006/relationships/chart" Target="../charts/chart1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79.png"/><Relationship Id="rId4" Type="http://schemas.openxmlformats.org/officeDocument/2006/relationships/chart" Target="../charts/chart1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13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1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0.xm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ExpertsClub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Work\АктивГрупп\SunFlowerSociology\logo\220726_sunflower_logo_fina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" y="-243408"/>
            <a:ext cx="31571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32719" y="4076180"/>
            <a:ext cx="5472609" cy="1752600"/>
          </a:xfrm>
        </p:spPr>
        <p:txBody>
          <a:bodyPr>
            <a:normAutofit/>
          </a:bodyPr>
          <a:lstStyle/>
          <a:p>
            <a:r>
              <a:rPr lang="uk-UA" sz="2200" b="0" dirty="0"/>
              <a:t>Результати дослідження </a:t>
            </a:r>
            <a:r>
              <a:rPr lang="ru-RU" sz="2200" b="0" dirty="0" err="1"/>
              <a:t>громадської</a:t>
            </a:r>
            <a:r>
              <a:rPr lang="ru-RU" sz="2200" b="0" dirty="0"/>
              <a:t> </a:t>
            </a:r>
            <a:r>
              <a:rPr lang="uk-UA" sz="2200" b="0" dirty="0"/>
              <a:t>думки, квітень</a:t>
            </a:r>
            <a:r>
              <a:rPr lang="en-US" sz="2200" b="0" dirty="0"/>
              <a:t> </a:t>
            </a:r>
            <a:r>
              <a:rPr lang="uk-UA" sz="2200" b="0" dirty="0"/>
              <a:t>2025 року</a:t>
            </a:r>
            <a:endParaRPr lang="ru-RU" sz="2200" b="0" dirty="0"/>
          </a:p>
          <a:p>
            <a:pPr algn="l"/>
            <a:endParaRPr lang="ru-RU" sz="2200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2600" y="1988840"/>
            <a:ext cx="6120680" cy="161240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dirty="0" err="1">
                <a:latin typeface="Myriad Pro" panose="020B0503030403020204" pitchFamily="34" charset="0"/>
                <a:ea typeface="+mn-ea"/>
                <a:cs typeface="+mn-cs"/>
              </a:rPr>
              <a:t>Ставлення</a:t>
            </a:r>
            <a:r>
              <a:rPr lang="ru-RU" dirty="0"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latin typeface="Myriad Pro" panose="020B0503030403020204" pitchFamily="34" charset="0"/>
                <a:ea typeface="+mn-ea"/>
                <a:cs typeface="+mn-cs"/>
              </a:rPr>
              <a:t>українців</a:t>
            </a:r>
            <a:r>
              <a:rPr lang="ru-RU" dirty="0">
                <a:latin typeface="Myriad Pro" panose="020B0503030403020204" pitchFamily="34" charset="0"/>
                <a:ea typeface="+mn-ea"/>
                <a:cs typeface="+mn-cs"/>
              </a:rPr>
              <a:t> до </a:t>
            </a:r>
            <a:r>
              <a:rPr lang="ru-RU" dirty="0" err="1">
                <a:latin typeface="Myriad Pro" panose="020B0503030403020204" pitchFamily="34" charset="0"/>
                <a:ea typeface="+mn-ea"/>
                <a:cs typeface="+mn-cs"/>
              </a:rPr>
              <a:t>країн</a:t>
            </a:r>
            <a:r>
              <a:rPr lang="ru-RU" dirty="0"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latin typeface="Myriad Pro" panose="020B0503030403020204" pitchFamily="34" charset="0"/>
                <a:ea typeface="+mn-ea"/>
                <a:cs typeface="+mn-cs"/>
              </a:rPr>
              <a:t>світу</a:t>
            </a:r>
            <a:endParaRPr lang="ru-RU" dirty="0"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57FB44-76A4-47C9-A316-E58F9E5C26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0812" y="188640"/>
            <a:ext cx="1152128" cy="11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61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Німеччини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714290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Німеччини</a:t>
            </a:r>
            <a:r>
              <a:rPr lang="ru-RU" sz="1600" i="1" dirty="0">
                <a:latin typeface="Calibri" panose="020F0502020204030204" pitchFamily="34" charset="0"/>
              </a:rPr>
              <a:t> 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A66CED-FA8B-44EB-AEA4-16AC8B09A8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437" y="1052736"/>
            <a:ext cx="2760307" cy="1656184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9492262"/>
              </p:ext>
            </p:extLst>
          </p:nvPr>
        </p:nvGraphicFramePr>
        <p:xfrm>
          <a:off x="0" y="1416846"/>
          <a:ext cx="6292537" cy="445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212930"/>
              </p:ext>
            </p:extLst>
          </p:nvPr>
        </p:nvGraphicFramePr>
        <p:xfrm>
          <a:off x="5559942" y="256490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FE21CB4-D8A6-4532-972F-536DB4944A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018C570-CD7A-4CF5-B759-6B305D13751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35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Нідерландів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Нідерландів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6036478"/>
              </p:ext>
            </p:extLst>
          </p:nvPr>
        </p:nvGraphicFramePr>
        <p:xfrm>
          <a:off x="208324" y="1471581"/>
          <a:ext cx="6068679" cy="456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ABC926-7A82-49C6-B7E3-77F3324D0A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3200" y="1052736"/>
            <a:ext cx="2592288" cy="1728192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8574778"/>
              </p:ext>
            </p:extLst>
          </p:nvPr>
        </p:nvGraphicFramePr>
        <p:xfrm>
          <a:off x="5673080" y="299695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AFF4C2-D908-4284-B8B2-8115790B314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959C5A8-7F34-4BC5-A356-76BF9774834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28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Швеції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Швеції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1480138"/>
              </p:ext>
            </p:extLst>
          </p:nvPr>
        </p:nvGraphicFramePr>
        <p:xfrm>
          <a:off x="0" y="1556792"/>
          <a:ext cx="6310746" cy="442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0834" name="Picture 2" descr="Флаг Швеции — Википедия">
            <a:extLst>
              <a:ext uri="{FF2B5EF4-FFF2-40B4-BE49-F238E27FC236}">
                <a16:creationId xmlns:a16="http://schemas.microsoft.com/office/drawing/2014/main" xmlns="" id="{2E6B0A24-F7BA-461F-A7E3-34DD955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1052736"/>
            <a:ext cx="2688059" cy="16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259745"/>
              </p:ext>
            </p:extLst>
          </p:nvPr>
        </p:nvGraphicFramePr>
        <p:xfrm>
          <a:off x="5463627" y="305139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139FCED-487F-4C9F-A537-1F3FD7F86FB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844DF75-A4C7-41C9-88E9-06F018610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31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Данії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Данії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4366824"/>
              </p:ext>
            </p:extLst>
          </p:nvPr>
        </p:nvGraphicFramePr>
        <p:xfrm>
          <a:off x="162211" y="1376934"/>
          <a:ext cx="6040820" cy="45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05BE51-D428-4A5C-B4D1-ACE906D6D1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1152" y="1124744"/>
            <a:ext cx="3052269" cy="2055195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6537127"/>
              </p:ext>
            </p:extLst>
          </p:nvPr>
        </p:nvGraphicFramePr>
        <p:xfrm>
          <a:off x="5484343" y="315363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078341F-1749-4A93-BE64-2A0C3C70D33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8A6BEB-CBE4-453D-9357-6B1356DE00A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23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Польщі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Польщі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4A2658-6ADE-4C98-B0E0-BF3EDB1DC4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7866" y="1018997"/>
            <a:ext cx="2925614" cy="182850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9944975"/>
              </p:ext>
            </p:extLst>
          </p:nvPr>
        </p:nvGraphicFramePr>
        <p:xfrm>
          <a:off x="26869" y="1716252"/>
          <a:ext cx="6150267" cy="414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6518873"/>
              </p:ext>
            </p:extLst>
          </p:nvPr>
        </p:nvGraphicFramePr>
        <p:xfrm>
          <a:off x="5745088" y="272068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EA9126-A070-4324-B614-CC5A3C2BFC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191C07-EB98-496D-8DB9-9EC0DA1E299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60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Угорщини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Угорщини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8023691"/>
              </p:ext>
            </p:extLst>
          </p:nvPr>
        </p:nvGraphicFramePr>
        <p:xfrm>
          <a:off x="213249" y="1342319"/>
          <a:ext cx="6035895" cy="456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CB0A0E-DAA0-48EA-990F-0207DFBF72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7424" y="1010561"/>
            <a:ext cx="2861089" cy="1751687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7768838"/>
              </p:ext>
            </p:extLst>
          </p:nvPr>
        </p:nvGraphicFramePr>
        <p:xfrm>
          <a:off x="5984137" y="31125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DC17AF6-FDEC-4CBA-A186-4550435FEF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5EDE55-17BF-4BD9-917E-41C55A17B3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47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Словаччини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Словаччини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35C280-70DE-46C1-B09E-FF3083DFE3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192" y="1052736"/>
            <a:ext cx="2753970" cy="1815805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688090"/>
              </p:ext>
            </p:extLst>
          </p:nvPr>
        </p:nvGraphicFramePr>
        <p:xfrm>
          <a:off x="92461" y="1456037"/>
          <a:ext cx="6264695" cy="45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011635"/>
              </p:ext>
            </p:extLst>
          </p:nvPr>
        </p:nvGraphicFramePr>
        <p:xfrm>
          <a:off x="5984137" y="315215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FD47EF-5A8C-41C8-9C24-4E40B2CA494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B68EC81-3B85-4AAB-96A1-A275B8D5B0D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8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Чехії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Чехії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4690" name="Picture 2" descr="Прапор Чехії">
            <a:extLst>
              <a:ext uri="{FF2B5EF4-FFF2-40B4-BE49-F238E27FC236}">
                <a16:creationId xmlns:a16="http://schemas.microsoft.com/office/drawing/2014/main" xmlns="" id="{4357145E-3E78-489A-87C0-4FF0CAEB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52" y="970956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25500469"/>
              </p:ext>
            </p:extLst>
          </p:nvPr>
        </p:nvGraphicFramePr>
        <p:xfrm>
          <a:off x="-3698" y="1456037"/>
          <a:ext cx="6285148" cy="432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5721872"/>
              </p:ext>
            </p:extLst>
          </p:nvPr>
        </p:nvGraphicFramePr>
        <p:xfrm>
          <a:off x="5984137" y="2822345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01549E-8F5A-47AF-AEEB-334AF8A441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28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Румунії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Румунії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66" name="Picture 2" descr="Прапор Румунії — Вікіпедія">
            <a:extLst>
              <a:ext uri="{FF2B5EF4-FFF2-40B4-BE49-F238E27FC236}">
                <a16:creationId xmlns:a16="http://schemas.microsoft.com/office/drawing/2014/main" xmlns="" id="{587FD75A-2368-494A-A60B-925C4FE2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276" y="1124744"/>
            <a:ext cx="2834270" cy="18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433034"/>
              </p:ext>
            </p:extLst>
          </p:nvPr>
        </p:nvGraphicFramePr>
        <p:xfrm>
          <a:off x="154622" y="1542788"/>
          <a:ext cx="6526570" cy="44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6414897"/>
              </p:ext>
            </p:extLst>
          </p:nvPr>
        </p:nvGraphicFramePr>
        <p:xfrm>
          <a:off x="5779333" y="372022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6387B1-7DA7-4D7F-98C0-BDFA849243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9ECDCB6-2D3D-406B-AFBC-7DB42E3223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89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Болгарії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Болгарії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6455894"/>
              </p:ext>
            </p:extLst>
          </p:nvPr>
        </p:nvGraphicFramePr>
        <p:xfrm>
          <a:off x="226328" y="1408754"/>
          <a:ext cx="6112828" cy="439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2B9F4C-A22B-434A-84CA-EEBE70C66B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184" y="980728"/>
            <a:ext cx="2880320" cy="1728192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6195202"/>
              </p:ext>
            </p:extLst>
          </p:nvPr>
        </p:nvGraphicFramePr>
        <p:xfrm>
          <a:off x="6249144" y="3010844"/>
          <a:ext cx="4104456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FD544E6-5A77-4B5C-9E12-9AF188D4FD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7C307FD-84F7-4427-B70D-278D589DBD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34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Методологія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764582" y="1126255"/>
            <a:ext cx="7319978" cy="48965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</a:pPr>
            <a:r>
              <a:rPr lang="uk-UA" sz="1900" dirty="0"/>
              <a:t>Метод збору інформації:</a:t>
            </a:r>
            <a:r>
              <a:rPr lang="uk-UA" sz="1900" b="0" i="0" dirty="0"/>
              <a:t> </a:t>
            </a:r>
            <a:r>
              <a:rPr lang="uk-UA" sz="1900" b="0" i="0" dirty="0" err="1"/>
              <a:t>самозаповнення</a:t>
            </a:r>
            <a:r>
              <a:rPr lang="uk-UA" sz="1900" b="0" i="0" dirty="0"/>
              <a:t> анкет </a:t>
            </a:r>
            <a:r>
              <a:rPr lang="uk-UA" sz="1900" b="0" i="0" dirty="0" err="1"/>
              <a:t>онлайн</a:t>
            </a:r>
            <a:r>
              <a:rPr lang="uk-UA" sz="1900" b="0" i="0" dirty="0"/>
              <a:t> </a:t>
            </a:r>
            <a:r>
              <a:rPr lang="en-US" sz="1900" b="0" i="0" dirty="0"/>
              <a:t/>
            </a:r>
            <a:br>
              <a:rPr lang="en-US" sz="1900" b="0" i="0" dirty="0"/>
            </a:br>
            <a:r>
              <a:rPr lang="uk-UA" sz="1900" b="0" i="0" dirty="0"/>
              <a:t>у панелі </a:t>
            </a:r>
            <a:r>
              <a:rPr lang="ru-RU" sz="1900" b="0" i="0" dirty="0"/>
              <a:t>«</a:t>
            </a:r>
            <a:r>
              <a:rPr lang="en-US" sz="1900" b="0" i="0" dirty="0" err="1"/>
              <a:t>SunFlowerSociology</a:t>
            </a:r>
            <a:r>
              <a:rPr lang="ru-RU" sz="1900" b="0" i="0" dirty="0"/>
              <a:t>»</a:t>
            </a:r>
            <a:endParaRPr lang="uk-UA" sz="1900" b="0" i="0" dirty="0"/>
          </a:p>
          <a:p>
            <a:pPr>
              <a:spcBef>
                <a:spcPts val="400"/>
              </a:spcBef>
            </a:pPr>
            <a:endParaRPr lang="en-US" sz="1900" b="0" i="0" dirty="0"/>
          </a:p>
          <a:p>
            <a:pPr>
              <a:spcBef>
                <a:spcPts val="400"/>
              </a:spcBef>
            </a:pPr>
            <a:r>
              <a:rPr lang="ru-RU" sz="1900" dirty="0" err="1"/>
              <a:t>Генеральна</a:t>
            </a:r>
            <a:r>
              <a:rPr lang="ru-RU" sz="1900" dirty="0"/>
              <a:t> </a:t>
            </a:r>
            <a:r>
              <a:rPr lang="ru-RU" sz="1900" dirty="0" err="1"/>
              <a:t>сукупність</a:t>
            </a:r>
            <a:r>
              <a:rPr lang="uk-UA" sz="1900" dirty="0"/>
              <a:t>: </a:t>
            </a:r>
            <a:r>
              <a:rPr lang="uk-UA" sz="1900" b="0" i="0" dirty="0"/>
              <a:t>громадяни України віком від 18 років</a:t>
            </a:r>
          </a:p>
          <a:p>
            <a:pPr>
              <a:spcBef>
                <a:spcPts val="400"/>
              </a:spcBef>
            </a:pPr>
            <a:endParaRPr lang="uk-UA" sz="1900" dirty="0"/>
          </a:p>
          <a:p>
            <a:pPr>
              <a:spcBef>
                <a:spcPts val="400"/>
              </a:spcBef>
            </a:pPr>
            <a:r>
              <a:rPr lang="uk-UA" sz="1900" dirty="0"/>
              <a:t>Вибірка репрезентативна </a:t>
            </a:r>
            <a:r>
              <a:rPr lang="uk-UA" sz="1900" b="0" i="0" dirty="0"/>
              <a:t>за</a:t>
            </a:r>
            <a:r>
              <a:rPr lang="uk-UA" sz="1900" dirty="0"/>
              <a:t> </a:t>
            </a:r>
            <a:r>
              <a:rPr lang="uk-UA" sz="1900" b="0" i="0" dirty="0"/>
              <a:t>віком, статтю і регіоном України</a:t>
            </a:r>
          </a:p>
          <a:p>
            <a:pPr>
              <a:spcBef>
                <a:spcPts val="400"/>
              </a:spcBef>
            </a:pPr>
            <a:endParaRPr lang="en-US" sz="1900" dirty="0"/>
          </a:p>
          <a:p>
            <a:pPr>
              <a:spcBef>
                <a:spcPts val="400"/>
              </a:spcBef>
            </a:pPr>
            <a:r>
              <a:rPr lang="uk-UA" sz="1900" dirty="0"/>
              <a:t>Кількість заповнених анкет: </a:t>
            </a:r>
            <a:r>
              <a:rPr lang="uk-UA" sz="1900" b="0" i="0" dirty="0"/>
              <a:t>800</a:t>
            </a:r>
          </a:p>
          <a:p>
            <a:pPr>
              <a:spcBef>
                <a:spcPts val="400"/>
              </a:spcBef>
            </a:pPr>
            <a:endParaRPr lang="uk-UA" sz="1900" dirty="0"/>
          </a:p>
          <a:p>
            <a:pPr>
              <a:spcBef>
                <a:spcPts val="400"/>
              </a:spcBef>
            </a:pPr>
            <a:r>
              <a:rPr lang="uk-UA" sz="1900" dirty="0"/>
              <a:t>Період збору даних: </a:t>
            </a:r>
            <a:r>
              <a:rPr lang="uk-UA" sz="1900" b="0" i="0" dirty="0"/>
              <a:t>квітень 2025 року</a:t>
            </a:r>
          </a:p>
          <a:p>
            <a:pPr>
              <a:spcBef>
                <a:spcPts val="400"/>
              </a:spcBef>
            </a:pPr>
            <a:endParaRPr lang="uk-UA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900" dirty="0"/>
              <a:t>Теоретична статистична похибка репрезентативності </a:t>
            </a:r>
            <a:r>
              <a:rPr lang="uk-UA" sz="1900" b="0" i="0" dirty="0"/>
              <a:t>(при довірчій ймовірності 95% і):</a:t>
            </a:r>
          </a:p>
          <a:p>
            <a:pPr marL="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b="0" i="0" dirty="0"/>
              <a:t>відсотку відповідей 50% – +/-3,5%</a:t>
            </a:r>
          </a:p>
          <a:p>
            <a:pPr marL="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b="0" i="0" dirty="0"/>
              <a:t>відсотку відповідей в 25% та 75% – +/- 3,0%</a:t>
            </a:r>
          </a:p>
          <a:p>
            <a:pPr marL="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b="0" i="0" dirty="0"/>
              <a:t>відсотку відповідей в 10% та 90% – +/- 2,1%.</a:t>
            </a:r>
          </a:p>
          <a:p>
            <a:pPr>
              <a:spcBef>
                <a:spcPts val="400"/>
              </a:spcBef>
            </a:pPr>
            <a:endParaRPr lang="uk-UA" sz="19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384" y="2021937"/>
            <a:ext cx="554011" cy="542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854" y="4005064"/>
            <a:ext cx="634416" cy="5510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56" y="1080762"/>
            <a:ext cx="549975" cy="5480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656" y="3014277"/>
            <a:ext cx="679991" cy="630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00" t="7881" r="15441" b="28401"/>
          <a:stretch/>
        </p:blipFill>
        <p:spPr>
          <a:xfrm>
            <a:off x="1064568" y="5013176"/>
            <a:ext cx="690067" cy="656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9B441B6-37EB-4641-A4BE-689B85D3F48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4371" y="5092634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54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Сербії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Сербії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8481732"/>
              </p:ext>
            </p:extLst>
          </p:nvPr>
        </p:nvGraphicFramePr>
        <p:xfrm>
          <a:off x="208324" y="1684215"/>
          <a:ext cx="6112828" cy="416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639C83-09CA-49D5-BDA8-80F04AE196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9511" y="1029547"/>
            <a:ext cx="2952998" cy="1968666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5640697"/>
              </p:ext>
            </p:extLst>
          </p:nvPr>
        </p:nvGraphicFramePr>
        <p:xfrm>
          <a:off x="5529064" y="3132041"/>
          <a:ext cx="4248472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4C310E-25C5-4C92-89E8-C941E167662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EF8D596-8091-4B20-99BE-0478DBEE8E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06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Алжиру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Алжиру: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679305-BFFE-44C6-9DB5-C4920EA969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210" y="1052736"/>
            <a:ext cx="2979587" cy="1986391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4446192"/>
              </p:ext>
            </p:extLst>
          </p:nvPr>
        </p:nvGraphicFramePr>
        <p:xfrm>
          <a:off x="333848" y="1567175"/>
          <a:ext cx="5979839" cy="42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4080716"/>
              </p:ext>
            </p:extLst>
          </p:nvPr>
        </p:nvGraphicFramePr>
        <p:xfrm>
          <a:off x="5817096" y="329657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0858EE7-000D-4B78-9575-4364120DB5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883024D-74EE-4EB2-B43D-3DAD42588EC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41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Єгипту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Єгипту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5325949"/>
              </p:ext>
            </p:extLst>
          </p:nvPr>
        </p:nvGraphicFramePr>
        <p:xfrm>
          <a:off x="208324" y="1456037"/>
          <a:ext cx="6904916" cy="495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Прапор Єгипту — Вікіпедія">
            <a:extLst>
              <a:ext uri="{FF2B5EF4-FFF2-40B4-BE49-F238E27FC236}">
                <a16:creationId xmlns:a16="http://schemas.microsoft.com/office/drawing/2014/main" xmlns="" id="{F43AEFE3-0CB1-4109-BC72-B6D0BC5C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115074"/>
            <a:ext cx="2730322" cy="182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2226412"/>
              </p:ext>
            </p:extLst>
          </p:nvPr>
        </p:nvGraphicFramePr>
        <p:xfrm>
          <a:off x="5673080" y="307292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2F3F75-2C56-41D4-84BB-4AB1B3B9A1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9278533-72F2-4CC7-BE35-0DA393033D6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7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Ставлення</a:t>
            </a:r>
            <a:r>
              <a:rPr lang="ru-RU" dirty="0">
                <a:latin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</a:rPr>
              <a:t>Іраку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Іраку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7892178"/>
              </p:ext>
            </p:extLst>
          </p:nvPr>
        </p:nvGraphicFramePr>
        <p:xfrm>
          <a:off x="208324" y="1483911"/>
          <a:ext cx="6046940" cy="447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Прапор Іраку — Вікіпедія">
            <a:extLst>
              <a:ext uri="{FF2B5EF4-FFF2-40B4-BE49-F238E27FC236}">
                <a16:creationId xmlns:a16="http://schemas.microsoft.com/office/drawing/2014/main" xmlns="" id="{1485DCE2-E797-4620-AE7E-D5F3F6A0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156" y="1052736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7305015"/>
              </p:ext>
            </p:extLst>
          </p:nvPr>
        </p:nvGraphicFramePr>
        <p:xfrm>
          <a:off x="5817096" y="332283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E0A72A8-1E79-4E33-A672-999F47AB5E2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9016943-D93C-4992-B8FA-220F43C3912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37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Йорданії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Йорданії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148734"/>
              </p:ext>
            </p:extLst>
          </p:nvPr>
        </p:nvGraphicFramePr>
        <p:xfrm>
          <a:off x="169155" y="1411357"/>
          <a:ext cx="6239032" cy="461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Прапор Йорданії — Вікіпедія">
            <a:extLst>
              <a:ext uri="{FF2B5EF4-FFF2-40B4-BE49-F238E27FC236}">
                <a16:creationId xmlns:a16="http://schemas.microsoft.com/office/drawing/2014/main" xmlns="" id="{F83BCDED-1D9E-442D-8ED6-F6BBF132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210" y="1112532"/>
            <a:ext cx="3177482" cy="15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3645350"/>
              </p:ext>
            </p:extLst>
          </p:nvPr>
        </p:nvGraphicFramePr>
        <p:xfrm>
          <a:off x="5889104" y="3189137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9D72AFE-119E-4CE5-A9F1-1ADD6C66AB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43E6D2-CA07-43F0-A3D1-0648ADDDD1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91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Кувейту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Кувейту: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8842919"/>
              </p:ext>
            </p:extLst>
          </p:nvPr>
        </p:nvGraphicFramePr>
        <p:xfrm>
          <a:off x="128464" y="1456037"/>
          <a:ext cx="6180617" cy="477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Прапор Кувейту — Вікіпедія">
            <a:extLst>
              <a:ext uri="{FF2B5EF4-FFF2-40B4-BE49-F238E27FC236}">
                <a16:creationId xmlns:a16="http://schemas.microsoft.com/office/drawing/2014/main" xmlns="" id="{F3F4ECF9-3303-4B83-83A5-1A986065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974" y="1082569"/>
            <a:ext cx="3252702" cy="16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3587665"/>
              </p:ext>
            </p:extLst>
          </p:nvPr>
        </p:nvGraphicFramePr>
        <p:xfrm>
          <a:off x="5673080" y="295622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1BA48B-06B3-4E91-97A0-03AE86B231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38FCCC-7F59-4FE7-AEFC-043F11D83E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987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Лівану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Лівану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086742"/>
              </p:ext>
            </p:extLst>
          </p:nvPr>
        </p:nvGraphicFramePr>
        <p:xfrm>
          <a:off x="107439" y="1538197"/>
          <a:ext cx="6616940" cy="476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11815E-ACBF-4DE9-B044-A1BC019D17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9334" y="1018535"/>
            <a:ext cx="2849793" cy="1899862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468881"/>
              </p:ext>
            </p:extLst>
          </p:nvPr>
        </p:nvGraphicFramePr>
        <p:xfrm>
          <a:off x="6398159" y="345095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D96BAD-ABC1-4E99-820F-8EBBF5EED7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7F311A7-4BB4-40F9-B0CB-B9AEE619C5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45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Туреччини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Туреччини</a:t>
            </a:r>
            <a:r>
              <a:rPr lang="ru-RU" sz="1600" i="1" dirty="0">
                <a:latin typeface="Calibri" panose="020F0502020204030204" pitchFamily="34" charset="0"/>
              </a:rPr>
              <a:t> 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6987840"/>
              </p:ext>
            </p:extLst>
          </p:nvPr>
        </p:nvGraphicFramePr>
        <p:xfrm>
          <a:off x="-42035" y="1423437"/>
          <a:ext cx="6449928" cy="46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08AB226-FB22-4174-BB8E-89E5E78836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184" y="1052736"/>
            <a:ext cx="2946526" cy="1964351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0942528"/>
              </p:ext>
            </p:extLst>
          </p:nvPr>
        </p:nvGraphicFramePr>
        <p:xfrm>
          <a:off x="5984137" y="312403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CD1245A-2AAD-43C1-B5EE-53439386CA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C46F274-0536-41DE-84AB-C177D4C0B3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207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Ірану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Ірану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2133711"/>
              </p:ext>
            </p:extLst>
          </p:nvPr>
        </p:nvGraphicFramePr>
        <p:xfrm>
          <a:off x="-9023" y="1433694"/>
          <a:ext cx="6427769" cy="474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62AA9C-BF86-406C-AFD1-E39554334F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8746" y="975255"/>
            <a:ext cx="3059126" cy="1748072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9917961"/>
              </p:ext>
            </p:extLst>
          </p:nvPr>
        </p:nvGraphicFramePr>
        <p:xfrm>
          <a:off x="5817096" y="3231595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F8F82F3-CD8F-4524-9A5A-0EB5C24F84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892FFAE-ECA4-46F9-A4DB-7FEC4EDB761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816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Палестини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Палестини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884863"/>
              </p:ext>
            </p:extLst>
          </p:nvPr>
        </p:nvGraphicFramePr>
        <p:xfrm>
          <a:off x="165208" y="1457565"/>
          <a:ext cx="6537159" cy="452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68C55F-2CDF-4E87-AFB3-D86D6DDEF1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2367" y="1104963"/>
            <a:ext cx="2822105" cy="169835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0092885"/>
              </p:ext>
            </p:extLst>
          </p:nvPr>
        </p:nvGraphicFramePr>
        <p:xfrm>
          <a:off x="5529064" y="291856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9975A5-DC6A-4A52-BDB8-61086B9F83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22C1D1-3D4B-4024-8C83-974AE8BC6A6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74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США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844" y="648031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США: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pic>
        <p:nvPicPr>
          <p:cNvPr id="1026" name="Picture 2" descr="Флаг США — Википедия">
            <a:extLst>
              <a:ext uri="{FF2B5EF4-FFF2-40B4-BE49-F238E27FC236}">
                <a16:creationId xmlns:a16="http://schemas.microsoft.com/office/drawing/2014/main" xmlns="" id="{E8EAE51B-94E1-4828-9CA5-9867B87D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255" y="1124744"/>
            <a:ext cx="2860901" cy="15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1623094"/>
              </p:ext>
            </p:extLst>
          </p:nvPr>
        </p:nvGraphicFramePr>
        <p:xfrm>
          <a:off x="30398" y="1412342"/>
          <a:ext cx="6650793" cy="453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2537256"/>
              </p:ext>
            </p:extLst>
          </p:nvPr>
        </p:nvGraphicFramePr>
        <p:xfrm>
          <a:off x="5810668" y="333440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6A56E9-B8C6-4D35-8C3F-EA47588EEF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CDDF7E-3E9B-4510-A50B-AE7270904CA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448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Ізраїлю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Ізраїлю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9941678"/>
              </p:ext>
            </p:extLst>
          </p:nvPr>
        </p:nvGraphicFramePr>
        <p:xfrm>
          <a:off x="144331" y="1407662"/>
          <a:ext cx="6288680" cy="477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Прапор Ізраїлю — Вікіпедія">
            <a:extLst>
              <a:ext uri="{FF2B5EF4-FFF2-40B4-BE49-F238E27FC236}">
                <a16:creationId xmlns:a16="http://schemas.microsoft.com/office/drawing/2014/main" xmlns="" id="{57E6C199-3C09-4719-B715-9E25B3F3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1010561"/>
            <a:ext cx="273373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8368580"/>
              </p:ext>
            </p:extLst>
          </p:nvPr>
        </p:nvGraphicFramePr>
        <p:xfrm>
          <a:off x="6043574" y="320052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8914FF7-38FF-4980-9D27-4E0D21EFE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880594-6FE1-4D45-91AD-375F531E98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180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Катару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Катару: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3206433"/>
              </p:ext>
            </p:extLst>
          </p:nvPr>
        </p:nvGraphicFramePr>
        <p:xfrm>
          <a:off x="71847" y="1342319"/>
          <a:ext cx="6768752" cy="48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27BF67-A23A-4256-9DD4-73E1A08E69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6758" y="974294"/>
            <a:ext cx="3388429" cy="1842375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7383561"/>
              </p:ext>
            </p:extLst>
          </p:nvPr>
        </p:nvGraphicFramePr>
        <p:xfrm>
          <a:off x="5424080" y="258248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B5AC996-7320-412C-931E-6C60022C955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B14A436-FA43-4257-9D00-4E7D1B595E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42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Саудівської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Аравії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3575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Саудівської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Аравії</a:t>
            </a:r>
            <a:r>
              <a:rPr lang="ru-RU" sz="1600" i="1" dirty="0">
                <a:latin typeface="Calibri" panose="020F0502020204030204" pitchFamily="34" charset="0"/>
              </a:rPr>
              <a:t> 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Прапор Саудівської Аравії — Вікіпедія">
            <a:extLst>
              <a:ext uri="{FF2B5EF4-FFF2-40B4-BE49-F238E27FC236}">
                <a16:creationId xmlns:a16="http://schemas.microsoft.com/office/drawing/2014/main" xmlns="" id="{420CCED3-B35E-4F8B-B7C4-F68D44F2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577" y="1382745"/>
            <a:ext cx="3044292" cy="202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9954194"/>
              </p:ext>
            </p:extLst>
          </p:nvPr>
        </p:nvGraphicFramePr>
        <p:xfrm>
          <a:off x="200472" y="1429994"/>
          <a:ext cx="5948219" cy="469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3923627"/>
              </p:ext>
            </p:extLst>
          </p:nvPr>
        </p:nvGraphicFramePr>
        <p:xfrm>
          <a:off x="5263578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AD9DD7-5B42-43F3-B907-7A73AECB2B4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64528B3-2639-4468-8532-BDD12604509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431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Сирії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Сирії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5496254"/>
              </p:ext>
            </p:extLst>
          </p:nvPr>
        </p:nvGraphicFramePr>
        <p:xfrm>
          <a:off x="266916" y="1556792"/>
          <a:ext cx="604351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 descr="Прапор Сирії — Вікіпедія">
            <a:extLst>
              <a:ext uri="{FF2B5EF4-FFF2-40B4-BE49-F238E27FC236}">
                <a16:creationId xmlns:a16="http://schemas.microsoft.com/office/drawing/2014/main" xmlns="" id="{CA949597-019F-4844-A741-2CEB40F11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210" y="1103513"/>
            <a:ext cx="3080792" cy="20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6491490"/>
              </p:ext>
            </p:extLst>
          </p:nvPr>
        </p:nvGraphicFramePr>
        <p:xfrm>
          <a:off x="5601072" y="322272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374E09-B223-4425-820D-9E9FD3C6EB3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B0892F-F883-4FFC-9D62-C31CB5EE3A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806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Тун</a:t>
            </a:r>
            <a:r>
              <a:rPr lang="uk-UA" dirty="0">
                <a:latin typeface="Calibri" panose="020F0502020204030204" pitchFamily="34" charset="0"/>
              </a:rPr>
              <a:t>і</a:t>
            </a:r>
            <a:r>
              <a:rPr lang="ru-RU" dirty="0">
                <a:latin typeface="Calibri" panose="020F0502020204030204" pitchFamily="34" charset="0"/>
              </a:rPr>
              <a:t>су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Тунісу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40A53F-1F98-4957-A994-D2F8095C76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9247" y="980728"/>
            <a:ext cx="3243928" cy="209310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5393591"/>
              </p:ext>
            </p:extLst>
          </p:nvPr>
        </p:nvGraphicFramePr>
        <p:xfrm>
          <a:off x="185874" y="1368826"/>
          <a:ext cx="6062540" cy="465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424043"/>
              </p:ext>
            </p:extLst>
          </p:nvPr>
        </p:nvGraphicFramePr>
        <p:xfrm>
          <a:off x="5310053" y="316985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914C99C-099E-48B2-9B1E-E312D32CAC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2639EB5-112D-42EC-BB17-DDB80AA393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60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9568" y="81731"/>
            <a:ext cx="9245684" cy="49053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libri" panose="020F0502020204030204" pitchFamily="34" charset="0"/>
              </a:rPr>
              <a:t>Ставлення до </a:t>
            </a:r>
            <a:r>
              <a:rPr lang="ru-RU" sz="3200" dirty="0" err="1">
                <a:latin typeface="Calibri" panose="020F0502020204030204" pitchFamily="34" charset="0"/>
              </a:rPr>
              <a:t>Об'єднаних</a:t>
            </a:r>
            <a:r>
              <a:rPr lang="ru-RU" sz="3200" dirty="0">
                <a:latin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</a:rPr>
              <a:t>Арабських</a:t>
            </a:r>
            <a:r>
              <a:rPr lang="ru-RU" sz="3200" dirty="0">
                <a:latin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</a:rPr>
              <a:t>Еміратів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Об'єднаних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Арабських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Еміратів</a:t>
            </a:r>
            <a:r>
              <a:rPr lang="ru-RU" sz="1600" i="1" dirty="0">
                <a:latin typeface="Calibri" panose="020F0502020204030204" pitchFamily="34" charset="0"/>
              </a:rPr>
              <a:t> 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1531057"/>
              </p:ext>
            </p:extLst>
          </p:nvPr>
        </p:nvGraphicFramePr>
        <p:xfrm>
          <a:off x="208324" y="1368220"/>
          <a:ext cx="6472868" cy="472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6AE206-7A2F-42F1-A205-FBAF7B1F92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184" y="1386445"/>
            <a:ext cx="2930740" cy="1680470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3325432"/>
              </p:ext>
            </p:extLst>
          </p:nvPr>
        </p:nvGraphicFramePr>
        <p:xfrm>
          <a:off x="5385048" y="321523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CEB5FC-AD96-4156-85BB-1DB5CF90D7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A85F5B1-946D-43D2-8C64-47D27B63857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21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Ємену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Ємену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1325968"/>
              </p:ext>
            </p:extLst>
          </p:nvPr>
        </p:nvGraphicFramePr>
        <p:xfrm>
          <a:off x="56456" y="1456037"/>
          <a:ext cx="6648636" cy="45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8AE0DE8-49FC-45CC-8CFF-14BCB6CBAA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092" y="1130893"/>
            <a:ext cx="2743535" cy="1829024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975263"/>
              </p:ext>
            </p:extLst>
          </p:nvPr>
        </p:nvGraphicFramePr>
        <p:xfrm>
          <a:off x="5527748" y="320079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857938-6128-409A-A4DB-A469E51CEA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BB4A173-DEFD-4411-A503-24DB3224D6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851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Казахстану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Казахстану: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3391245"/>
              </p:ext>
            </p:extLst>
          </p:nvPr>
        </p:nvGraphicFramePr>
        <p:xfrm>
          <a:off x="260598" y="1546669"/>
          <a:ext cx="6356732" cy="447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256777-08C9-4E70-8845-14083A9514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1193" y="1036981"/>
            <a:ext cx="3016484" cy="1744366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9879837"/>
              </p:ext>
            </p:extLst>
          </p:nvPr>
        </p:nvGraphicFramePr>
        <p:xfrm>
          <a:off x="5287853" y="316369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215D608-17D0-4661-A71E-C98DBE08335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7B1D8F4-F2E2-491E-BE61-E9CD73BBC8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593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Киргизстану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Киргизстану: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Прапор Киргизстану — Вікіпедія">
            <a:extLst>
              <a:ext uri="{FF2B5EF4-FFF2-40B4-BE49-F238E27FC236}">
                <a16:creationId xmlns:a16="http://schemas.microsoft.com/office/drawing/2014/main" xmlns="" id="{97C8FFD3-0E5E-4A47-9BC7-A891BD39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885" y="1268760"/>
            <a:ext cx="2972791" cy="175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1416404"/>
              </p:ext>
            </p:extLst>
          </p:nvPr>
        </p:nvGraphicFramePr>
        <p:xfrm>
          <a:off x="0" y="1398777"/>
          <a:ext cx="6105128" cy="455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1032477"/>
              </p:ext>
            </p:extLst>
          </p:nvPr>
        </p:nvGraphicFramePr>
        <p:xfrm>
          <a:off x="5105400" y="304571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F8E8132-3B5B-45F4-BC10-ACF42115EBF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10F32E-526D-4D2D-9374-E11AB2F7F27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983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Таджикистану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Таджикистану: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C66D52-F439-4575-B179-9CFE6534F2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2665" y="1342319"/>
            <a:ext cx="3080475" cy="1891102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2162063"/>
              </p:ext>
            </p:extLst>
          </p:nvPr>
        </p:nvGraphicFramePr>
        <p:xfrm>
          <a:off x="0" y="1652098"/>
          <a:ext cx="6635186" cy="429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1658998"/>
              </p:ext>
            </p:extLst>
          </p:nvPr>
        </p:nvGraphicFramePr>
        <p:xfrm>
          <a:off x="5745088" y="329472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5E9BE00-3FFD-436D-BF4D-627511EE517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F3281E5-E687-4922-B8D6-F64B78130B8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59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Канади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844" y="648031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Канади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8394244"/>
              </p:ext>
            </p:extLst>
          </p:nvPr>
        </p:nvGraphicFramePr>
        <p:xfrm>
          <a:off x="30398" y="1412342"/>
          <a:ext cx="6650793" cy="453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Флаг Канады — Википедия">
            <a:extLst>
              <a:ext uri="{FF2B5EF4-FFF2-40B4-BE49-F238E27FC236}">
                <a16:creationId xmlns:a16="http://schemas.microsoft.com/office/drawing/2014/main" xmlns="" id="{8B6F5734-0C24-4AB6-AC5A-C6F8FA45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664" y="1124744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7727861"/>
              </p:ext>
            </p:extLst>
          </p:nvPr>
        </p:nvGraphicFramePr>
        <p:xfrm>
          <a:off x="143525" y="1124744"/>
          <a:ext cx="5917339" cy="461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6348377"/>
              </p:ext>
            </p:extLst>
          </p:nvPr>
        </p:nvGraphicFramePr>
        <p:xfrm>
          <a:off x="5241032" y="3113625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B341C21-FA03-46E9-8A72-EA779B2D595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376ECE1-E2D9-42B3-AA75-2F12806A3FE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961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Туркменістану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Туркменістану</a:t>
            </a:r>
            <a:r>
              <a:rPr lang="ru-RU" sz="1600" i="1" dirty="0">
                <a:latin typeface="Calibri" panose="020F0502020204030204" pitchFamily="34" charset="0"/>
              </a:rPr>
              <a:t> 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1783813"/>
              </p:ext>
            </p:extLst>
          </p:nvPr>
        </p:nvGraphicFramePr>
        <p:xfrm>
          <a:off x="0" y="1788595"/>
          <a:ext cx="661733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 descr="Прапор Туркменістану — Вікіпедія">
            <a:extLst>
              <a:ext uri="{FF2B5EF4-FFF2-40B4-BE49-F238E27FC236}">
                <a16:creationId xmlns:a16="http://schemas.microsoft.com/office/drawing/2014/main" xmlns="" id="{2C3069E3-F757-4B1E-8135-C13F98BA1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854" y="1052736"/>
            <a:ext cx="2668822" cy="17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8578756"/>
              </p:ext>
            </p:extLst>
          </p:nvPr>
        </p:nvGraphicFramePr>
        <p:xfrm>
          <a:off x="5817096" y="333216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035C71-9940-4040-A703-F4D23C2679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CAB3065-A749-42EA-98AF-3C4E3352DE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692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Узбекистану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Узбекистану: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6170426"/>
              </p:ext>
            </p:extLst>
          </p:nvPr>
        </p:nvGraphicFramePr>
        <p:xfrm>
          <a:off x="140389" y="1488840"/>
          <a:ext cx="6544876" cy="455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4D9443-02D3-42D8-A880-619D50F144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2994" y="1456037"/>
            <a:ext cx="3212617" cy="185486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0752864"/>
              </p:ext>
            </p:extLst>
          </p:nvPr>
        </p:nvGraphicFramePr>
        <p:xfrm>
          <a:off x="5889104" y="326586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B896AC-665F-4763-B61A-53165CAA35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E827EDA-C9FC-43BF-B048-AA66C9A6BD7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648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Азербайджану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Азербайджану 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832D4F-5309-440E-B530-B45323A0F1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1342319"/>
            <a:ext cx="3285723" cy="200145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3867299"/>
              </p:ext>
            </p:extLst>
          </p:nvPr>
        </p:nvGraphicFramePr>
        <p:xfrm>
          <a:off x="83101" y="1700808"/>
          <a:ext cx="6230886" cy="431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7366024"/>
              </p:ext>
            </p:extLst>
          </p:nvPr>
        </p:nvGraphicFramePr>
        <p:xfrm>
          <a:off x="6141290" y="337074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693E227-FF7A-44FD-AB41-B20280E4DC9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213AFD8-1061-4C4C-AF7C-474F8F60576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580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Вірменії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Вірменії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F63EF3-66B8-4078-9F39-9983A881BB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152" y="1052736"/>
            <a:ext cx="3283564" cy="2088232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1472128"/>
              </p:ext>
            </p:extLst>
          </p:nvPr>
        </p:nvGraphicFramePr>
        <p:xfrm>
          <a:off x="1" y="1464627"/>
          <a:ext cx="6177136" cy="426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0392846"/>
              </p:ext>
            </p:extLst>
          </p:nvPr>
        </p:nvGraphicFramePr>
        <p:xfrm>
          <a:off x="5194643" y="319137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7B726E5-4DA6-49A6-886E-41252E4C36B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8769B3-762D-49B7-9B39-DF7E4B05C3A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293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Грузії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Грузії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B1FF41-7480-42C3-BEEF-A85FC3576F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0752" y="1003696"/>
            <a:ext cx="2983915" cy="1993255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0383056"/>
              </p:ext>
            </p:extLst>
          </p:nvPr>
        </p:nvGraphicFramePr>
        <p:xfrm>
          <a:off x="129440" y="1707141"/>
          <a:ext cx="6321152" cy="436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8372699"/>
              </p:ext>
            </p:extLst>
          </p:nvPr>
        </p:nvGraphicFramePr>
        <p:xfrm>
          <a:off x="5889104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53F904-D1F7-47C6-8F79-BFB682CE28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F938AE-3453-4B14-BE9F-61DF970E239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956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Китаю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Китаю: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Прапор Китаю">
            <a:extLst>
              <a:ext uri="{FF2B5EF4-FFF2-40B4-BE49-F238E27FC236}">
                <a16:creationId xmlns:a16="http://schemas.microsoft.com/office/drawing/2014/main" xmlns="" id="{2AF08548-6770-470D-9E7E-A7147D79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723" y="1120625"/>
            <a:ext cx="3193325" cy="21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3879682"/>
              </p:ext>
            </p:extLst>
          </p:nvPr>
        </p:nvGraphicFramePr>
        <p:xfrm>
          <a:off x="-52041" y="1510322"/>
          <a:ext cx="6472763" cy="422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7244294"/>
              </p:ext>
            </p:extLst>
          </p:nvPr>
        </p:nvGraphicFramePr>
        <p:xfrm>
          <a:off x="5812348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86877B1-427E-4A8A-8F24-639E32866F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AE1723-2307-40F6-ACD3-83371E472B7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291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Японії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Японії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54B601-75F0-420F-A5B0-D93F565F23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1124744"/>
            <a:ext cx="3009099" cy="200606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3224233"/>
              </p:ext>
            </p:extLst>
          </p:nvPr>
        </p:nvGraphicFramePr>
        <p:xfrm>
          <a:off x="56456" y="1413909"/>
          <a:ext cx="6281309" cy="443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2808374"/>
              </p:ext>
            </p:extLst>
          </p:nvPr>
        </p:nvGraphicFramePr>
        <p:xfrm>
          <a:off x="5673080" y="323007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E26C28F-24FD-4880-8851-59D790F4AF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3DCA101-93BF-4EAC-A976-C9274C9681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810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Південної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Кореї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Південної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Кореї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3A7427-8120-42AE-AA47-02609FABA5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9184" y="1342319"/>
            <a:ext cx="3212616" cy="2039798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281536"/>
              </p:ext>
            </p:extLst>
          </p:nvPr>
        </p:nvGraphicFramePr>
        <p:xfrm>
          <a:off x="143157" y="1386445"/>
          <a:ext cx="6307320" cy="465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8530851"/>
              </p:ext>
            </p:extLst>
          </p:nvPr>
        </p:nvGraphicFramePr>
        <p:xfrm>
          <a:off x="5889104" y="327882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FD75357-CDA6-420F-AB1D-F4085C31B77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1935E3B-493A-4D48-830B-48159A7D52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60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В’єтнаму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В’єтнаму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Прапор В'єтнаму — Вікіпедія">
            <a:extLst>
              <a:ext uri="{FF2B5EF4-FFF2-40B4-BE49-F238E27FC236}">
                <a16:creationId xmlns:a16="http://schemas.microsoft.com/office/drawing/2014/main" xmlns="" id="{2DBBA706-0D76-4058-A0A3-FFEEBC95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273" y="1052736"/>
            <a:ext cx="3065043" cy="2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6741628"/>
              </p:ext>
            </p:extLst>
          </p:nvPr>
        </p:nvGraphicFramePr>
        <p:xfrm>
          <a:off x="507123" y="1466019"/>
          <a:ext cx="5857027" cy="428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3758071"/>
              </p:ext>
            </p:extLst>
          </p:nvPr>
        </p:nvGraphicFramePr>
        <p:xfrm>
          <a:off x="5169024" y="321979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503CE6-64EA-49E8-B153-27FD927166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A8B1DA-C6C8-47A1-8F67-D536DD00FF6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641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Індонезії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Індонезії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6F3DA34-AC8D-4D7E-B288-54B73C4BC2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8347" y="1010561"/>
            <a:ext cx="3026708" cy="201780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8082641"/>
              </p:ext>
            </p:extLst>
          </p:nvPr>
        </p:nvGraphicFramePr>
        <p:xfrm>
          <a:off x="109131" y="1456037"/>
          <a:ext cx="6360180" cy="457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9227713"/>
              </p:ext>
            </p:extLst>
          </p:nvPr>
        </p:nvGraphicFramePr>
        <p:xfrm>
          <a:off x="5313040" y="320901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265098B-6EAE-4965-84DF-C58C103424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29B06F5-500B-4D56-BBD2-BD7820F141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15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Мексики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Мексики: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84C01C-1A2E-4023-905A-8D3E142731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7330" y="1052736"/>
            <a:ext cx="2664296" cy="1522455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7868325"/>
              </p:ext>
            </p:extLst>
          </p:nvPr>
        </p:nvGraphicFramePr>
        <p:xfrm>
          <a:off x="56456" y="1556792"/>
          <a:ext cx="6264696" cy="435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D525A07-4EEA-432A-8D26-7F4BC45BE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8044079"/>
              </p:ext>
            </p:extLst>
          </p:nvPr>
        </p:nvGraphicFramePr>
        <p:xfrm>
          <a:off x="5169024" y="324540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1F5B780-60C2-4735-A6AF-B6DF3FC046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0C13B74-7A5D-46A7-A89F-27684A2B32B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778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Австралії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Австралії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5B65BC-1F34-416A-83A5-2D3C598DFC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3836" y="1145808"/>
            <a:ext cx="3160730" cy="2104403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0767846"/>
              </p:ext>
            </p:extLst>
          </p:nvPr>
        </p:nvGraphicFramePr>
        <p:xfrm>
          <a:off x="0" y="1556792"/>
          <a:ext cx="6441921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7522279"/>
              </p:ext>
            </p:extLst>
          </p:nvPr>
        </p:nvGraphicFramePr>
        <p:xfrm>
          <a:off x="5889104" y="326293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E1FBCC4-C620-4CAF-BBC4-5B3D00B7D9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AE0259-ED09-43EB-9318-EF3F24E655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797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Нової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Зеландії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Нової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Зеландії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0461921"/>
              </p:ext>
            </p:extLst>
          </p:nvPr>
        </p:nvGraphicFramePr>
        <p:xfrm>
          <a:off x="-60941" y="1456038"/>
          <a:ext cx="6382093" cy="424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70F3F8-9625-4F9E-92C5-EC71D4C753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175" y="1384718"/>
            <a:ext cx="3299145" cy="199702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848227"/>
              </p:ext>
            </p:extLst>
          </p:nvPr>
        </p:nvGraphicFramePr>
        <p:xfrm>
          <a:off x="5889104" y="3209627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34BB807-8BB5-41F4-9D20-FC224020F5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9A0E42-6AB7-4986-9D7C-B40C1607215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754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Камбоджі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Камбоджі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7470837"/>
              </p:ext>
            </p:extLst>
          </p:nvPr>
        </p:nvGraphicFramePr>
        <p:xfrm>
          <a:off x="0" y="1456037"/>
          <a:ext cx="6439210" cy="438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2" name="Picture 2" descr="Прапор Камбоджі — Вікіпедія">
            <a:extLst>
              <a:ext uri="{FF2B5EF4-FFF2-40B4-BE49-F238E27FC236}">
                <a16:creationId xmlns:a16="http://schemas.microsoft.com/office/drawing/2014/main" xmlns="" id="{E0341578-AF22-412B-AE19-0C00617C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124744"/>
            <a:ext cx="30375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7678126"/>
              </p:ext>
            </p:extLst>
          </p:nvPr>
        </p:nvGraphicFramePr>
        <p:xfrm>
          <a:off x="5673080" y="315215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9BB9AB-6C35-4A2A-9BE3-8FEFF6C7DD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ECBFCA0-0226-4CDF-B30B-9806A1B627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287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Лаосу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Лаосу: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Прапор Лаосу — Вікіпедія">
            <a:extLst>
              <a:ext uri="{FF2B5EF4-FFF2-40B4-BE49-F238E27FC236}">
                <a16:creationId xmlns:a16="http://schemas.microsoft.com/office/drawing/2014/main" xmlns="" id="{CC0B2987-1424-4BC6-8271-B1EA444F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144" y="1134857"/>
            <a:ext cx="3212615" cy="21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4641393"/>
              </p:ext>
            </p:extLst>
          </p:nvPr>
        </p:nvGraphicFramePr>
        <p:xfrm>
          <a:off x="181503" y="1386445"/>
          <a:ext cx="6062281" cy="45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24885363"/>
              </p:ext>
            </p:extLst>
          </p:nvPr>
        </p:nvGraphicFramePr>
        <p:xfrm>
          <a:off x="5650414" y="332072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AC71741-4ABC-4F64-9A0D-06F07FE228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1696362-7FBF-4EC9-9015-FDE191D2F2A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461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Малайзії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Малайзії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8E441C-B2D3-495E-8A92-6B02674BF7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708" y="1052736"/>
            <a:ext cx="3288956" cy="1784791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275164"/>
              </p:ext>
            </p:extLst>
          </p:nvPr>
        </p:nvGraphicFramePr>
        <p:xfrm>
          <a:off x="219409" y="1450392"/>
          <a:ext cx="6003033" cy="428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3842601"/>
              </p:ext>
            </p:extLst>
          </p:nvPr>
        </p:nvGraphicFramePr>
        <p:xfrm>
          <a:off x="5274794" y="306047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BDDA20-66FA-4DA1-A1E7-F7BBFB32BA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51C254-B1FA-4688-88F4-843AD686BDD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235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М’янми</a:t>
            </a:r>
            <a:r>
              <a:rPr lang="ru-RU" dirty="0">
                <a:latin typeface="Calibri" panose="020F0502020204030204" pitchFamily="34" charset="0"/>
              </a:rPr>
              <a:t> (</a:t>
            </a:r>
            <a:r>
              <a:rPr lang="ru-RU" dirty="0" err="1">
                <a:latin typeface="Calibri" panose="020F0502020204030204" pitchFamily="34" charset="0"/>
              </a:rPr>
              <a:t>Бірми</a:t>
            </a:r>
            <a:r>
              <a:rPr lang="ru-RU" dirty="0">
                <a:latin typeface="Calibri" panose="020F0502020204030204" pitchFamily="34" charset="0"/>
              </a:rPr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М’янми</a:t>
            </a:r>
            <a:r>
              <a:rPr lang="ru-RU" sz="1600" i="1" dirty="0">
                <a:latin typeface="Calibri" panose="020F0502020204030204" pitchFamily="34" charset="0"/>
              </a:rPr>
              <a:t> (</a:t>
            </a:r>
            <a:r>
              <a:rPr lang="ru-RU" sz="1600" i="1" dirty="0" err="1">
                <a:latin typeface="Calibri" panose="020F0502020204030204" pitchFamily="34" charset="0"/>
              </a:rPr>
              <a:t>Бірми</a:t>
            </a:r>
            <a:r>
              <a:rPr lang="ru-RU" sz="1600" i="1" dirty="0">
                <a:latin typeface="Calibri" panose="020F0502020204030204" pitchFamily="34" charset="0"/>
              </a:rPr>
              <a:t>):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2704818"/>
              </p:ext>
            </p:extLst>
          </p:nvPr>
        </p:nvGraphicFramePr>
        <p:xfrm>
          <a:off x="0" y="1342319"/>
          <a:ext cx="6753200" cy="475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FA4F20F-4D51-4101-B745-3F6D953D54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3200" y="1290320"/>
            <a:ext cx="3061969" cy="2041313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4537027"/>
              </p:ext>
            </p:extLst>
          </p:nvPr>
        </p:nvGraphicFramePr>
        <p:xfrm>
          <a:off x="5557015" y="333163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C814F3-D2E4-481C-9EFB-85A221F006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02F6092-E5C2-4EAE-9F1C-D150A99E1E8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275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Філіппін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Філіппін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497B3F-E95D-4BDC-84BC-9840433AF6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160" y="1081526"/>
            <a:ext cx="3189673" cy="1782263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7760644"/>
              </p:ext>
            </p:extLst>
          </p:nvPr>
        </p:nvGraphicFramePr>
        <p:xfrm>
          <a:off x="26198" y="1456037"/>
          <a:ext cx="6150938" cy="438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3214795"/>
              </p:ext>
            </p:extLst>
          </p:nvPr>
        </p:nvGraphicFramePr>
        <p:xfrm>
          <a:off x="4989748" y="2997486"/>
          <a:ext cx="4499756" cy="266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E70F004-231B-465F-8A20-5817722EFA8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C5D7D7-E235-4005-BDBA-F8F69A81A74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965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Сінгапуру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96" y="678803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Сінгапуру: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8B3867-DFF5-449C-89B6-0F8802D417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1010561"/>
            <a:ext cx="3240359" cy="2160240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3341118"/>
              </p:ext>
            </p:extLst>
          </p:nvPr>
        </p:nvGraphicFramePr>
        <p:xfrm>
          <a:off x="50491" y="1313309"/>
          <a:ext cx="6388719" cy="441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4675180"/>
              </p:ext>
            </p:extLst>
          </p:nvPr>
        </p:nvGraphicFramePr>
        <p:xfrm>
          <a:off x="5169024" y="315363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C476EB-7BB3-4155-B71E-22F1C0D958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8148301-3DBE-4801-852A-6936FB67FB9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464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Таїланду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Таїланду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0151339"/>
              </p:ext>
            </p:extLst>
          </p:nvPr>
        </p:nvGraphicFramePr>
        <p:xfrm>
          <a:off x="130104" y="1442262"/>
          <a:ext cx="6309106" cy="456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3602C9-7629-47CF-B7A6-DD500AAE9D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8960" y="1029545"/>
            <a:ext cx="3098716" cy="2065811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6592572"/>
              </p:ext>
            </p:extLst>
          </p:nvPr>
        </p:nvGraphicFramePr>
        <p:xfrm>
          <a:off x="5245670" y="308870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BAB9FCC-FDDF-483A-8F7F-4D794961CE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4727318-6DEF-406B-9CBE-90396015985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749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Аргентини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Аргентини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D13E70-5D38-4EBD-B6EC-F530972245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4663" y="1052736"/>
            <a:ext cx="3063013" cy="1914383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5903188"/>
              </p:ext>
            </p:extLst>
          </p:nvPr>
        </p:nvGraphicFramePr>
        <p:xfrm>
          <a:off x="35760" y="1355527"/>
          <a:ext cx="6537176" cy="44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6337356"/>
              </p:ext>
            </p:extLst>
          </p:nvPr>
        </p:nvGraphicFramePr>
        <p:xfrm>
          <a:off x="5134476" y="336103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3945489-2EFC-4AAC-AEA5-979B875F94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5FCC220-C8F4-49F4-808B-C092A955641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13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Франції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54E82A1-5060-4363-927E-B1167F807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8620220"/>
              </p:ext>
            </p:extLst>
          </p:nvPr>
        </p:nvGraphicFramePr>
        <p:xfrm>
          <a:off x="208324" y="1529581"/>
          <a:ext cx="6150381" cy="434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5954" name="Picture 2" descr="Флаг Франции — Википедия">
            <a:extLst>
              <a:ext uri="{FF2B5EF4-FFF2-40B4-BE49-F238E27FC236}">
                <a16:creationId xmlns:a16="http://schemas.microsoft.com/office/drawing/2014/main" xmlns="" id="{4D346573-8412-4008-A8DF-CD14AD54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366" y="1196752"/>
            <a:ext cx="258711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8076848"/>
              </p:ext>
            </p:extLst>
          </p:nvPr>
        </p:nvGraphicFramePr>
        <p:xfrm>
          <a:off x="5385048" y="317223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2D5F12F-F3C8-494E-95CC-A3920A0E56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A37316-EF02-4640-A0DE-BE1AA3AC43C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9573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Болівії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676097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Болівії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637DA6-E615-4CC7-BCB6-C8812F21AF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9144" y="1074615"/>
            <a:ext cx="3263213" cy="2224918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1475507"/>
              </p:ext>
            </p:extLst>
          </p:nvPr>
        </p:nvGraphicFramePr>
        <p:xfrm>
          <a:off x="-22827" y="1472462"/>
          <a:ext cx="6271971" cy="437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1369175"/>
              </p:ext>
            </p:extLst>
          </p:nvPr>
        </p:nvGraphicFramePr>
        <p:xfrm>
          <a:off x="5675713" y="324321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B20160C-B409-4AB1-8068-86B74C2FF67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5D20FC-6A33-4402-97C6-BBD4E51FDBC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985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Бразилії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Бразилії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Прапор Бразилії — Вікіпедія">
            <a:extLst>
              <a:ext uri="{FF2B5EF4-FFF2-40B4-BE49-F238E27FC236}">
                <a16:creationId xmlns:a16="http://schemas.microsoft.com/office/drawing/2014/main" xmlns="" id="{8AB50ADE-A5C5-42FA-9D93-CD51B27D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052736"/>
            <a:ext cx="2987067" cy="19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7684287"/>
              </p:ext>
            </p:extLst>
          </p:nvPr>
        </p:nvGraphicFramePr>
        <p:xfrm>
          <a:off x="186856" y="1456037"/>
          <a:ext cx="6230886" cy="451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8517633"/>
              </p:ext>
            </p:extLst>
          </p:nvPr>
        </p:nvGraphicFramePr>
        <p:xfrm>
          <a:off x="5335955" y="315215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DA7258-7950-41BE-A353-C9A67EB395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4752910-B856-440C-9A1C-16CCBC2886B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110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Венесуели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688515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Венесуели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5121901"/>
              </p:ext>
            </p:extLst>
          </p:nvPr>
        </p:nvGraphicFramePr>
        <p:xfrm>
          <a:off x="56456" y="1475459"/>
          <a:ext cx="6264696" cy="447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9702901-6AD7-4C44-93DC-BF0632E621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176" y="1124744"/>
            <a:ext cx="3098716" cy="2065811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9911175"/>
              </p:ext>
            </p:extLst>
          </p:nvPr>
        </p:nvGraphicFramePr>
        <p:xfrm>
          <a:off x="5562850" y="319277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B2BD723-6B55-40DC-AE14-8E2A40962D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29CB015-4AD2-47A3-91D9-F170F391BC3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7737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Гаяни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Гаяни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4477953"/>
              </p:ext>
            </p:extLst>
          </p:nvPr>
        </p:nvGraphicFramePr>
        <p:xfrm>
          <a:off x="98117" y="1541937"/>
          <a:ext cx="6327531" cy="463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530" name="Picture 2" descr="Прапор Гаяни — Вікіпедія">
            <a:extLst>
              <a:ext uri="{FF2B5EF4-FFF2-40B4-BE49-F238E27FC236}">
                <a16:creationId xmlns:a16="http://schemas.microsoft.com/office/drawing/2014/main" xmlns="" id="{07496A1E-75D7-4ACD-955C-B987CB65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6839" y="1124744"/>
            <a:ext cx="3242953" cy="1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4626176"/>
              </p:ext>
            </p:extLst>
          </p:nvPr>
        </p:nvGraphicFramePr>
        <p:xfrm>
          <a:off x="5673080" y="306625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F952307-F1B8-46BB-A8B7-6BF1595FF1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75F4EE-AF4D-4D41-978C-1F78CAA97CE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552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Колумбії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Колумбії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6D7097-879A-46A3-A1F2-ECB9B232B4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210" y="1010561"/>
            <a:ext cx="3212616" cy="2141745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9110242"/>
              </p:ext>
            </p:extLst>
          </p:nvPr>
        </p:nvGraphicFramePr>
        <p:xfrm>
          <a:off x="70535" y="1561347"/>
          <a:ext cx="6351166" cy="445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0029984"/>
              </p:ext>
            </p:extLst>
          </p:nvPr>
        </p:nvGraphicFramePr>
        <p:xfrm>
          <a:off x="5313040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1F0F79A-16AD-41EF-824C-A5175CE88E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2C10BD6-0C39-45DE-8856-F176E96DCDF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5041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Парагваю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Парагваю: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EB7D37-64BC-42E2-8BD6-EDF04F5672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631" y="1010561"/>
            <a:ext cx="3070040" cy="2101894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2938112"/>
              </p:ext>
            </p:extLst>
          </p:nvPr>
        </p:nvGraphicFramePr>
        <p:xfrm>
          <a:off x="148462" y="1435568"/>
          <a:ext cx="6352872" cy="45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5561402"/>
              </p:ext>
            </p:extLst>
          </p:nvPr>
        </p:nvGraphicFramePr>
        <p:xfrm>
          <a:off x="5511964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50484DD-6213-47D9-981D-EB23EEA1766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02EC166-A451-4339-8ED8-C3595830DE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9768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Перу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Перу: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Прапор Перу">
            <a:extLst>
              <a:ext uri="{FF2B5EF4-FFF2-40B4-BE49-F238E27FC236}">
                <a16:creationId xmlns:a16="http://schemas.microsoft.com/office/drawing/2014/main" xmlns="" id="{D680772C-AADE-4817-8FE3-C1354721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466" y="993489"/>
            <a:ext cx="3255972" cy="22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189228"/>
              </p:ext>
            </p:extLst>
          </p:nvPr>
        </p:nvGraphicFramePr>
        <p:xfrm>
          <a:off x="-1" y="1456037"/>
          <a:ext cx="6060865" cy="492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7638876"/>
              </p:ext>
            </p:extLst>
          </p:nvPr>
        </p:nvGraphicFramePr>
        <p:xfrm>
          <a:off x="5540164" y="3145497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9A9139-9C7C-4D5A-BEA6-94D842B074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F535B27-79ED-43DB-8BE7-F0995E1C83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6968" y="6499461"/>
            <a:ext cx="4320480" cy="5108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FDE06AE-1E2C-4C64-81A3-66F828FE0C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637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Суринаму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Суринаму: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3442376"/>
              </p:ext>
            </p:extLst>
          </p:nvPr>
        </p:nvGraphicFramePr>
        <p:xfrm>
          <a:off x="0" y="1376803"/>
          <a:ext cx="6439210" cy="471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12A81FF-BF33-4C71-969E-A5497D623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5389" y="1074185"/>
            <a:ext cx="3303622" cy="22024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100A78-7A22-459B-A409-FEEE1D19B8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1FBEAA-8980-465D-9137-6D74352AE56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3335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Уругваю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Уругваю: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ED4B66-DAE3-4A2B-8DCE-596B5464A0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210" y="996346"/>
            <a:ext cx="3420381" cy="2280254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6037717"/>
              </p:ext>
            </p:extLst>
          </p:nvPr>
        </p:nvGraphicFramePr>
        <p:xfrm>
          <a:off x="49618" y="1556792"/>
          <a:ext cx="6230886" cy="445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AAB06CC-CEC3-4650-AD4A-BCC26BDFF5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265A431-6D8E-4891-8886-C6F8FFE0206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9438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Чилі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Чилі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02F6EB-7A75-43B6-B43E-4EF779DDE3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0864" y="1152393"/>
            <a:ext cx="3534859" cy="236128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950798"/>
              </p:ext>
            </p:extLst>
          </p:nvPr>
        </p:nvGraphicFramePr>
        <p:xfrm>
          <a:off x="71021" y="1481930"/>
          <a:ext cx="6127147" cy="443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44174A8-EEAA-4B1D-B45F-EB67CD217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27088B-077D-45D0-BD36-F727289DD3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64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Великої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Британії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Великої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Британії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5288294"/>
              </p:ext>
            </p:extLst>
          </p:nvPr>
        </p:nvGraphicFramePr>
        <p:xfrm>
          <a:off x="208324" y="1529581"/>
          <a:ext cx="6150381" cy="434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6982" name="Picture 6" descr="Прапор Великої Британії — Вікіпедія">
            <a:extLst>
              <a:ext uri="{FF2B5EF4-FFF2-40B4-BE49-F238E27FC236}">
                <a16:creationId xmlns:a16="http://schemas.microsoft.com/office/drawing/2014/main" xmlns="" id="{A9D5DC4D-20EE-4E19-A490-2477543E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192" y="1456037"/>
            <a:ext cx="2756108" cy="16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B9EE69C6-2CEE-4360-9520-F063370A7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8791110"/>
              </p:ext>
            </p:extLst>
          </p:nvPr>
        </p:nvGraphicFramePr>
        <p:xfrm>
          <a:off x="124952" y="1481925"/>
          <a:ext cx="5935912" cy="44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4747602"/>
              </p:ext>
            </p:extLst>
          </p:nvPr>
        </p:nvGraphicFramePr>
        <p:xfrm>
          <a:off x="5457056" y="3326883"/>
          <a:ext cx="477011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C499CAF-F374-485E-901B-45AFC30AD3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1A69330-3041-490B-9BCF-2729B70B15F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2630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Ставлення до країн </a:t>
            </a:r>
            <a:r>
              <a:rPr lang="uk-UA" dirty="0"/>
              <a:t>(Європа, Північна Америка)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Яке ваше </a:t>
            </a:r>
            <a:r>
              <a:rPr lang="ru-RU" dirty="0" err="1"/>
              <a:t>ставлення</a:t>
            </a:r>
            <a:r>
              <a:rPr lang="ru-RU" dirty="0"/>
              <a:t> до … :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234028" y="613839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4541435"/>
              </p:ext>
            </p:extLst>
          </p:nvPr>
        </p:nvGraphicFramePr>
        <p:xfrm>
          <a:off x="-87560" y="1624235"/>
          <a:ext cx="9993560" cy="425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B84CB0-43D0-42A5-8447-00CBF61570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8820" y="47837"/>
            <a:ext cx="961268" cy="9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0751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Ставлення до країн </a:t>
            </a:r>
            <a:r>
              <a:rPr lang="uk-UA" dirty="0"/>
              <a:t>(Арабські/мусульманські країни)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Яке ваше </a:t>
            </a:r>
            <a:r>
              <a:rPr lang="ru-RU" dirty="0" err="1"/>
              <a:t>ставлення</a:t>
            </a:r>
            <a:r>
              <a:rPr lang="ru-RU" dirty="0"/>
              <a:t> до … :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5196473"/>
              </p:ext>
            </p:extLst>
          </p:nvPr>
        </p:nvGraphicFramePr>
        <p:xfrm>
          <a:off x="-159568" y="1419544"/>
          <a:ext cx="10065567" cy="43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907FF9-A701-4762-AF31-9C53CB7106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336" y="116632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1893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Ставлення до країн </a:t>
            </a:r>
            <a:r>
              <a:rPr lang="uk-UA" dirty="0"/>
              <a:t>(Центральна Азія, Кавказ)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Яке ваше </a:t>
            </a:r>
            <a:r>
              <a:rPr lang="ru-RU" dirty="0" err="1"/>
              <a:t>ставлення</a:t>
            </a:r>
            <a:r>
              <a:rPr lang="ru-RU" dirty="0"/>
              <a:t> до … :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3774765"/>
              </p:ext>
            </p:extLst>
          </p:nvPr>
        </p:nvGraphicFramePr>
        <p:xfrm>
          <a:off x="-231576" y="1624234"/>
          <a:ext cx="10137576" cy="410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C909E9-E82B-4331-A76D-D32CF09E1A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501" y="77750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6766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Ставлення до країн </a:t>
            </a:r>
            <a:r>
              <a:rPr lang="uk-UA" dirty="0"/>
              <a:t>(Південна, Східна Азія, Океанія)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Яке ваше </a:t>
            </a:r>
            <a:r>
              <a:rPr lang="ru-RU" dirty="0" err="1"/>
              <a:t>ставлення</a:t>
            </a:r>
            <a:r>
              <a:rPr lang="ru-RU" dirty="0"/>
              <a:t> до … :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9602425"/>
              </p:ext>
            </p:extLst>
          </p:nvPr>
        </p:nvGraphicFramePr>
        <p:xfrm>
          <a:off x="-87560" y="1419544"/>
          <a:ext cx="9993560" cy="43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A8FDE5-511D-40F3-9FD5-A420029B13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6694" y="79702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1954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Ставлення до країн </a:t>
            </a:r>
            <a:r>
              <a:rPr lang="uk-UA" dirty="0"/>
              <a:t>(Південна Америка)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Яке ваше </a:t>
            </a:r>
            <a:r>
              <a:rPr lang="ru-RU" dirty="0" err="1"/>
              <a:t>ставлення</a:t>
            </a:r>
            <a:r>
              <a:rPr lang="ru-RU" dirty="0"/>
              <a:t> до … :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1300634"/>
              </p:ext>
            </p:extLst>
          </p:nvPr>
        </p:nvGraphicFramePr>
        <p:xfrm>
          <a:off x="-303584" y="1520786"/>
          <a:ext cx="10209584" cy="435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883391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Країни-лідери за ставленням українців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Яке ваше </a:t>
            </a:r>
            <a:r>
              <a:rPr lang="ru-RU" dirty="0" err="1"/>
              <a:t>ставлення</a:t>
            </a:r>
            <a:r>
              <a:rPr lang="ru-RU" dirty="0"/>
              <a:t> до … :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3529795"/>
              </p:ext>
            </p:extLst>
          </p:nvPr>
        </p:nvGraphicFramePr>
        <p:xfrm>
          <a:off x="0" y="1419544"/>
          <a:ext cx="9905999" cy="43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2E4004-C8E5-47E4-BD60-FC4C54C7C0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6694" y="79702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4388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A9F3A26-7674-41A1-90D9-E4C37E4873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560" y="188640"/>
            <a:ext cx="1296144" cy="1294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5DD7AF-47F0-4898-9188-9F62408BBFB2}"/>
              </a:ext>
            </a:extLst>
          </p:cNvPr>
          <p:cNvSpPr txBox="1"/>
          <p:nvPr/>
        </p:nvSpPr>
        <p:spPr>
          <a:xfrm>
            <a:off x="0" y="1556792"/>
            <a:ext cx="4376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hlinkClick r:id="rId3"/>
              </a:rPr>
              <a:t>https://www.youtube.com/@ExpertsClub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7733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Італії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Італії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5093476"/>
              </p:ext>
            </p:extLst>
          </p:nvPr>
        </p:nvGraphicFramePr>
        <p:xfrm>
          <a:off x="208324" y="1548356"/>
          <a:ext cx="5878869" cy="431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9DD2A9-14E4-43BB-811C-DBFFAAF9F0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328" y="1035868"/>
            <a:ext cx="2746152" cy="1830768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5326273"/>
              </p:ext>
            </p:extLst>
          </p:nvPr>
        </p:nvGraphicFramePr>
        <p:xfrm>
          <a:off x="5969599" y="317123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5D855E3-8F60-4E26-8F02-33526EF591B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DCEA2D8-16FC-461C-8B1B-3D523C79D24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96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Ставлення до </a:t>
            </a:r>
            <a:r>
              <a:rPr lang="ru-RU" dirty="0" err="1">
                <a:latin typeface="Calibri" panose="020F0502020204030204" pitchFamily="34" charset="0"/>
              </a:rPr>
              <a:t>Іспанії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Яке ваше </a:t>
            </a:r>
            <a:r>
              <a:rPr lang="ru-RU" sz="1600" i="1" dirty="0" err="1">
                <a:latin typeface="Calibri" panose="020F0502020204030204" pitchFamily="34" charset="0"/>
              </a:rPr>
              <a:t>ставлення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Іспанії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більш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позитивне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негативне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906" name="Picture 2" descr="Флаг Испании — Википедия">
            <a:extLst>
              <a:ext uri="{FF2B5EF4-FFF2-40B4-BE49-F238E27FC236}">
                <a16:creationId xmlns:a16="http://schemas.microsoft.com/office/drawing/2014/main" xmlns="" id="{C7C232C2-2BCF-49B7-BA4C-C6D374AD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210" y="1027631"/>
            <a:ext cx="2762262" cy="18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5368396"/>
              </p:ext>
            </p:extLst>
          </p:nvPr>
        </p:nvGraphicFramePr>
        <p:xfrm>
          <a:off x="12192" y="1483342"/>
          <a:ext cx="6048672" cy="417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9588680"/>
              </p:ext>
            </p:extLst>
          </p:nvPr>
        </p:nvGraphicFramePr>
        <p:xfrm>
          <a:off x="5889104" y="3338417"/>
          <a:ext cx="4176464" cy="246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572A94-C4CC-4ABE-B0C2-62D0F7C8363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E0AB0AB-90B4-44D4-9032-B867A04B3B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929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10960</TotalTime>
  <Words>1721</Words>
  <Application>Microsoft Office PowerPoint</Application>
  <PresentationFormat>Лист A4 (210x297 мм)</PresentationFormat>
  <Paragraphs>280</Paragraphs>
  <Slides>76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Тема Office</vt:lpstr>
      <vt:lpstr>Ставлення українців до країн світу</vt:lpstr>
      <vt:lpstr>Методологія </vt:lpstr>
      <vt:lpstr>Ставлення до США </vt:lpstr>
      <vt:lpstr>Ставлення до Канади </vt:lpstr>
      <vt:lpstr>Ставлення до Мексики</vt:lpstr>
      <vt:lpstr>Ставлення до Франції</vt:lpstr>
      <vt:lpstr>Ставлення до Великої Британії</vt:lpstr>
      <vt:lpstr>Ставлення до Італії</vt:lpstr>
      <vt:lpstr>Ставлення до Іспанії</vt:lpstr>
      <vt:lpstr>Ставлення до Німеччини</vt:lpstr>
      <vt:lpstr>Ставлення до Нідерландів</vt:lpstr>
      <vt:lpstr>Ставлення до Швеції</vt:lpstr>
      <vt:lpstr>Ставлення до Данії</vt:lpstr>
      <vt:lpstr>Ставлення до Польщі</vt:lpstr>
      <vt:lpstr>Ставлення до Угорщини</vt:lpstr>
      <vt:lpstr>Ставлення до Словаччини</vt:lpstr>
      <vt:lpstr>Ставлення до Чехії</vt:lpstr>
      <vt:lpstr>Ставлення до Румунії</vt:lpstr>
      <vt:lpstr>Ставлення до Болгарії</vt:lpstr>
      <vt:lpstr>Ставлення до Сербії</vt:lpstr>
      <vt:lpstr>Ставлення до Алжиру</vt:lpstr>
      <vt:lpstr>Ставлення до Єгипту</vt:lpstr>
      <vt:lpstr>Ставлення до Іраку</vt:lpstr>
      <vt:lpstr>Ставлення до Йорданії</vt:lpstr>
      <vt:lpstr>Ставлення до Кувейту</vt:lpstr>
      <vt:lpstr>Ставлення до Лівану</vt:lpstr>
      <vt:lpstr>Ставлення до Туреччини</vt:lpstr>
      <vt:lpstr>Ставлення до Ірану</vt:lpstr>
      <vt:lpstr>Ставлення до Палестини</vt:lpstr>
      <vt:lpstr>Ставлення до Ізраїлю</vt:lpstr>
      <vt:lpstr>Ставлення до Катару</vt:lpstr>
      <vt:lpstr>Ставлення до Саудівської Аравії</vt:lpstr>
      <vt:lpstr>Ставлення до Сирії</vt:lpstr>
      <vt:lpstr>Ставлення до Тунісу</vt:lpstr>
      <vt:lpstr>Ставлення до Об'єднаних Арабських Еміратів</vt:lpstr>
      <vt:lpstr>Ставлення до Ємену</vt:lpstr>
      <vt:lpstr>Ставлення до Казахстану</vt:lpstr>
      <vt:lpstr>Ставлення до Киргизстану</vt:lpstr>
      <vt:lpstr>Ставлення до Таджикистану</vt:lpstr>
      <vt:lpstr>Ставлення до Туркменістану</vt:lpstr>
      <vt:lpstr>Ставлення до Узбекистану</vt:lpstr>
      <vt:lpstr>Ставлення до Азербайджану</vt:lpstr>
      <vt:lpstr>Ставлення до Вірменії</vt:lpstr>
      <vt:lpstr>Ставлення до Грузії</vt:lpstr>
      <vt:lpstr>Ставлення до Китаю</vt:lpstr>
      <vt:lpstr>Ставлення до Японії</vt:lpstr>
      <vt:lpstr>Ставлення до Південної Кореї</vt:lpstr>
      <vt:lpstr>Ставлення до В’єтнаму</vt:lpstr>
      <vt:lpstr>Ставлення до Індонезії</vt:lpstr>
      <vt:lpstr>Ставлення до Австралії</vt:lpstr>
      <vt:lpstr>Ставлення до Нової Зеландії</vt:lpstr>
      <vt:lpstr>Ставлення до Камбоджі</vt:lpstr>
      <vt:lpstr>Ставлення до Лаосу</vt:lpstr>
      <vt:lpstr>Ставлення до Малайзії</vt:lpstr>
      <vt:lpstr>Ставлення до М’янми (Бірми)</vt:lpstr>
      <vt:lpstr>Ставлення до Філіппін</vt:lpstr>
      <vt:lpstr>Ставлення до Сінгапуру</vt:lpstr>
      <vt:lpstr>Ставлення до Таїланду</vt:lpstr>
      <vt:lpstr>Ставлення до Аргентини</vt:lpstr>
      <vt:lpstr>Ставлення до Болівії</vt:lpstr>
      <vt:lpstr>Ставлення до Бразилії</vt:lpstr>
      <vt:lpstr>Ставлення до Венесуели</vt:lpstr>
      <vt:lpstr>Ставлення до Гаяни</vt:lpstr>
      <vt:lpstr>Ставлення до Колумбії</vt:lpstr>
      <vt:lpstr>Ставлення до Парагваю</vt:lpstr>
      <vt:lpstr>Ставлення до Перу</vt:lpstr>
      <vt:lpstr>Ставлення до Суринаму</vt:lpstr>
      <vt:lpstr>Ставлення до Уругваю</vt:lpstr>
      <vt:lpstr>Ставлення до Чилі</vt:lpstr>
      <vt:lpstr>Ставлення до країн (Європа, Північна Америка)</vt:lpstr>
      <vt:lpstr>Ставлення до країн (Арабські/мусульманські країни)</vt:lpstr>
      <vt:lpstr>Ставлення до країн (Центральна Азія, Кавказ)</vt:lpstr>
      <vt:lpstr>Ставлення до країн (Південна, Східна Азія, Океанія)</vt:lpstr>
      <vt:lpstr>Ставлення до країн (Південна Америка)</vt:lpstr>
      <vt:lpstr>Країни-лідери за ставленням українців</vt:lpstr>
      <vt:lpstr>Слайд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Iryna</dc:creator>
  <cp:lastModifiedBy>MaksimUrakin</cp:lastModifiedBy>
  <cp:revision>339</cp:revision>
  <dcterms:created xsi:type="dcterms:W3CDTF">2022-07-27T20:43:13Z</dcterms:created>
  <dcterms:modified xsi:type="dcterms:W3CDTF">2025-04-24T08:12:02Z</dcterms:modified>
</cp:coreProperties>
</file>